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89"/>
  </p:notesMasterIdLst>
  <p:sldIdLst>
    <p:sldId id="256" r:id="rId2"/>
    <p:sldId id="307" r:id="rId3"/>
    <p:sldId id="283" r:id="rId4"/>
    <p:sldId id="257" r:id="rId5"/>
    <p:sldId id="311" r:id="rId6"/>
    <p:sldId id="312" r:id="rId7"/>
    <p:sldId id="258" r:id="rId8"/>
    <p:sldId id="306" r:id="rId9"/>
    <p:sldId id="303" r:id="rId10"/>
    <p:sldId id="309" r:id="rId11"/>
    <p:sldId id="310" r:id="rId12"/>
    <p:sldId id="352" r:id="rId13"/>
    <p:sldId id="349" r:id="rId14"/>
    <p:sldId id="320" r:id="rId15"/>
    <p:sldId id="322" r:id="rId16"/>
    <p:sldId id="347" r:id="rId17"/>
    <p:sldId id="321" r:id="rId18"/>
    <p:sldId id="351" r:id="rId19"/>
    <p:sldId id="276" r:id="rId20"/>
    <p:sldId id="361" r:id="rId21"/>
    <p:sldId id="359" r:id="rId22"/>
    <p:sldId id="293" r:id="rId23"/>
    <p:sldId id="370" r:id="rId24"/>
    <p:sldId id="369" r:id="rId25"/>
    <p:sldId id="367" r:id="rId26"/>
    <p:sldId id="368" r:id="rId27"/>
    <p:sldId id="366" r:id="rId28"/>
    <p:sldId id="365" r:id="rId29"/>
    <p:sldId id="289" r:id="rId30"/>
    <p:sldId id="362" r:id="rId31"/>
    <p:sldId id="294" r:id="rId32"/>
    <p:sldId id="292" r:id="rId33"/>
    <p:sldId id="363" r:id="rId34"/>
    <p:sldId id="291" r:id="rId35"/>
    <p:sldId id="279" r:id="rId36"/>
    <p:sldId id="364" r:id="rId37"/>
    <p:sldId id="372" r:id="rId38"/>
    <p:sldId id="345" r:id="rId39"/>
    <p:sldId id="395" r:id="rId40"/>
    <p:sldId id="297" r:id="rId41"/>
    <p:sldId id="376" r:id="rId42"/>
    <p:sldId id="378" r:id="rId43"/>
    <p:sldId id="379" r:id="rId44"/>
    <p:sldId id="381" r:id="rId45"/>
    <p:sldId id="380" r:id="rId46"/>
    <p:sldId id="353" r:id="rId47"/>
    <p:sldId id="385" r:id="rId48"/>
    <p:sldId id="354" r:id="rId49"/>
    <p:sldId id="386" r:id="rId50"/>
    <p:sldId id="387" r:id="rId51"/>
    <p:sldId id="389" r:id="rId52"/>
    <p:sldId id="396" r:id="rId53"/>
    <p:sldId id="373" r:id="rId54"/>
    <p:sldId id="333" r:id="rId55"/>
    <p:sldId id="343" r:id="rId56"/>
    <p:sldId id="330" r:id="rId57"/>
    <p:sldId id="356" r:id="rId58"/>
    <p:sldId id="335" r:id="rId59"/>
    <p:sldId id="412" r:id="rId60"/>
    <p:sldId id="411" r:id="rId61"/>
    <p:sldId id="414" r:id="rId62"/>
    <p:sldId id="337" r:id="rId63"/>
    <p:sldId id="325" r:id="rId64"/>
    <p:sldId id="405" r:id="rId65"/>
    <p:sldId id="390" r:id="rId66"/>
    <p:sldId id="403" r:id="rId67"/>
    <p:sldId id="391" r:id="rId68"/>
    <p:sldId id="400" r:id="rId69"/>
    <p:sldId id="399" r:id="rId70"/>
    <p:sldId id="398" r:id="rId71"/>
    <p:sldId id="401" r:id="rId72"/>
    <p:sldId id="409" r:id="rId73"/>
    <p:sldId id="406" r:id="rId74"/>
    <p:sldId id="402" r:id="rId75"/>
    <p:sldId id="348" r:id="rId76"/>
    <p:sldId id="397" r:id="rId77"/>
    <p:sldId id="392" r:id="rId78"/>
    <p:sldId id="393" r:id="rId79"/>
    <p:sldId id="339" r:id="rId80"/>
    <p:sldId id="407" r:id="rId81"/>
    <p:sldId id="418" r:id="rId82"/>
    <p:sldId id="419" r:id="rId83"/>
    <p:sldId id="326" r:id="rId84"/>
    <p:sldId id="388" r:id="rId85"/>
    <p:sldId id="417" r:id="rId86"/>
    <p:sldId id="415" r:id="rId87"/>
    <p:sldId id="416" r:id="rId8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etlý štýl 2 - zvýrazneni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vetlý štýl 3 - zvýrazneni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štýlu, bez mrie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s\relik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15318539728011E-2"/>
          <c:y val="3.5208459519483142E-2"/>
          <c:w val="0.84859656243457904"/>
          <c:h val="0.740576552111440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rrrr!$C$1</c:f>
              <c:strCache>
                <c:ptCount val="1"/>
                <c:pt idx="0">
                  <c:v>Počet úmrtí  (odhad RECM)</c:v>
                </c:pt>
              </c:strCache>
            </c:strRef>
          </c:tx>
          <c:spPr>
            <a:ln w="19050" cap="rnd">
              <a:solidFill>
                <a:schemeClr val="accent1">
                  <a:alpha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rrrr!$A$2:$A$849</c:f>
              <c:numCache>
                <c:formatCode>m/d/yyyy</c:formatCode>
                <c:ptCount val="848"/>
                <c:pt idx="0">
                  <c:v>43896</c:v>
                </c:pt>
                <c:pt idx="1">
                  <c:v>43897</c:v>
                </c:pt>
                <c:pt idx="2">
                  <c:v>43898</c:v>
                </c:pt>
                <c:pt idx="3">
                  <c:v>43899</c:v>
                </c:pt>
                <c:pt idx="4">
                  <c:v>43900</c:v>
                </c:pt>
                <c:pt idx="5">
                  <c:v>43901</c:v>
                </c:pt>
                <c:pt idx="6">
                  <c:v>43902</c:v>
                </c:pt>
                <c:pt idx="7">
                  <c:v>43903</c:v>
                </c:pt>
                <c:pt idx="8">
                  <c:v>43904</c:v>
                </c:pt>
                <c:pt idx="9">
                  <c:v>43905</c:v>
                </c:pt>
                <c:pt idx="10">
                  <c:v>43906</c:v>
                </c:pt>
                <c:pt idx="11">
                  <c:v>43907</c:v>
                </c:pt>
                <c:pt idx="12">
                  <c:v>43908</c:v>
                </c:pt>
                <c:pt idx="13">
                  <c:v>43909</c:v>
                </c:pt>
                <c:pt idx="14">
                  <c:v>43910</c:v>
                </c:pt>
                <c:pt idx="15">
                  <c:v>43911</c:v>
                </c:pt>
                <c:pt idx="16">
                  <c:v>43912</c:v>
                </c:pt>
                <c:pt idx="17">
                  <c:v>43913</c:v>
                </c:pt>
                <c:pt idx="18">
                  <c:v>43914</c:v>
                </c:pt>
                <c:pt idx="19">
                  <c:v>43915</c:v>
                </c:pt>
                <c:pt idx="20">
                  <c:v>43916</c:v>
                </c:pt>
                <c:pt idx="21">
                  <c:v>43917</c:v>
                </c:pt>
                <c:pt idx="22">
                  <c:v>43918</c:v>
                </c:pt>
                <c:pt idx="23">
                  <c:v>43919</c:v>
                </c:pt>
                <c:pt idx="24">
                  <c:v>43920</c:v>
                </c:pt>
                <c:pt idx="25">
                  <c:v>43921</c:v>
                </c:pt>
                <c:pt idx="26">
                  <c:v>43922</c:v>
                </c:pt>
                <c:pt idx="27">
                  <c:v>43923</c:v>
                </c:pt>
                <c:pt idx="28">
                  <c:v>43924</c:v>
                </c:pt>
                <c:pt idx="29">
                  <c:v>43925</c:v>
                </c:pt>
                <c:pt idx="30">
                  <c:v>43926</c:v>
                </c:pt>
                <c:pt idx="31">
                  <c:v>43927</c:v>
                </c:pt>
                <c:pt idx="32">
                  <c:v>43928</c:v>
                </c:pt>
                <c:pt idx="33">
                  <c:v>43929</c:v>
                </c:pt>
                <c:pt idx="34">
                  <c:v>43930</c:v>
                </c:pt>
                <c:pt idx="35">
                  <c:v>43931</c:v>
                </c:pt>
                <c:pt idx="36">
                  <c:v>43932</c:v>
                </c:pt>
                <c:pt idx="37">
                  <c:v>43933</c:v>
                </c:pt>
                <c:pt idx="38">
                  <c:v>43934</c:v>
                </c:pt>
                <c:pt idx="39">
                  <c:v>43935</c:v>
                </c:pt>
                <c:pt idx="40">
                  <c:v>43936</c:v>
                </c:pt>
                <c:pt idx="41">
                  <c:v>43937</c:v>
                </c:pt>
                <c:pt idx="42">
                  <c:v>43938</c:v>
                </c:pt>
                <c:pt idx="43">
                  <c:v>43939</c:v>
                </c:pt>
                <c:pt idx="44">
                  <c:v>43940</c:v>
                </c:pt>
                <c:pt idx="45">
                  <c:v>43941</c:v>
                </c:pt>
                <c:pt idx="46">
                  <c:v>43942</c:v>
                </c:pt>
                <c:pt idx="47">
                  <c:v>43943</c:v>
                </c:pt>
                <c:pt idx="48">
                  <c:v>43944</c:v>
                </c:pt>
                <c:pt idx="49">
                  <c:v>43945</c:v>
                </c:pt>
                <c:pt idx="50">
                  <c:v>43946</c:v>
                </c:pt>
                <c:pt idx="51">
                  <c:v>43947</c:v>
                </c:pt>
                <c:pt idx="52">
                  <c:v>43948</c:v>
                </c:pt>
                <c:pt idx="53">
                  <c:v>43949</c:v>
                </c:pt>
                <c:pt idx="54">
                  <c:v>43950</c:v>
                </c:pt>
                <c:pt idx="55">
                  <c:v>43951</c:v>
                </c:pt>
                <c:pt idx="56">
                  <c:v>43952</c:v>
                </c:pt>
                <c:pt idx="57">
                  <c:v>43953</c:v>
                </c:pt>
                <c:pt idx="58">
                  <c:v>43954</c:v>
                </c:pt>
                <c:pt idx="59">
                  <c:v>43955</c:v>
                </c:pt>
                <c:pt idx="60">
                  <c:v>43956</c:v>
                </c:pt>
                <c:pt idx="61">
                  <c:v>43957</c:v>
                </c:pt>
                <c:pt idx="62">
                  <c:v>43958</c:v>
                </c:pt>
                <c:pt idx="63">
                  <c:v>43959</c:v>
                </c:pt>
                <c:pt idx="64">
                  <c:v>43960</c:v>
                </c:pt>
                <c:pt idx="65">
                  <c:v>43961</c:v>
                </c:pt>
                <c:pt idx="66">
                  <c:v>43962</c:v>
                </c:pt>
                <c:pt idx="67">
                  <c:v>43963</c:v>
                </c:pt>
                <c:pt idx="68">
                  <c:v>43964</c:v>
                </c:pt>
                <c:pt idx="69">
                  <c:v>43965</c:v>
                </c:pt>
                <c:pt idx="70">
                  <c:v>43966</c:v>
                </c:pt>
                <c:pt idx="71">
                  <c:v>43967</c:v>
                </c:pt>
                <c:pt idx="72">
                  <c:v>43968</c:v>
                </c:pt>
                <c:pt idx="73">
                  <c:v>43969</c:v>
                </c:pt>
                <c:pt idx="74">
                  <c:v>43970</c:v>
                </c:pt>
                <c:pt idx="75">
                  <c:v>43971</c:v>
                </c:pt>
                <c:pt idx="76">
                  <c:v>43972</c:v>
                </c:pt>
                <c:pt idx="77">
                  <c:v>43973</c:v>
                </c:pt>
                <c:pt idx="78">
                  <c:v>43974</c:v>
                </c:pt>
                <c:pt idx="79">
                  <c:v>43975</c:v>
                </c:pt>
                <c:pt idx="80">
                  <c:v>43976</c:v>
                </c:pt>
                <c:pt idx="81">
                  <c:v>43977</c:v>
                </c:pt>
                <c:pt idx="82">
                  <c:v>43978</c:v>
                </c:pt>
                <c:pt idx="83">
                  <c:v>43979</c:v>
                </c:pt>
                <c:pt idx="84">
                  <c:v>43980</c:v>
                </c:pt>
                <c:pt idx="85">
                  <c:v>43981</c:v>
                </c:pt>
                <c:pt idx="86">
                  <c:v>43982</c:v>
                </c:pt>
                <c:pt idx="87">
                  <c:v>43983</c:v>
                </c:pt>
                <c:pt idx="88">
                  <c:v>43984</c:v>
                </c:pt>
                <c:pt idx="89">
                  <c:v>43985</c:v>
                </c:pt>
                <c:pt idx="90">
                  <c:v>43986</c:v>
                </c:pt>
                <c:pt idx="91">
                  <c:v>43987</c:v>
                </c:pt>
                <c:pt idx="92">
                  <c:v>43988</c:v>
                </c:pt>
                <c:pt idx="93">
                  <c:v>43989</c:v>
                </c:pt>
                <c:pt idx="94">
                  <c:v>43990</c:v>
                </c:pt>
                <c:pt idx="95">
                  <c:v>43991</c:v>
                </c:pt>
                <c:pt idx="96">
                  <c:v>43992</c:v>
                </c:pt>
                <c:pt idx="97">
                  <c:v>43993</c:v>
                </c:pt>
                <c:pt idx="98">
                  <c:v>43994</c:v>
                </c:pt>
                <c:pt idx="99">
                  <c:v>43995</c:v>
                </c:pt>
                <c:pt idx="100">
                  <c:v>43996</c:v>
                </c:pt>
                <c:pt idx="101">
                  <c:v>43997</c:v>
                </c:pt>
                <c:pt idx="102">
                  <c:v>43998</c:v>
                </c:pt>
                <c:pt idx="103">
                  <c:v>43999</c:v>
                </c:pt>
                <c:pt idx="104">
                  <c:v>44000</c:v>
                </c:pt>
                <c:pt idx="105">
                  <c:v>44001</c:v>
                </c:pt>
                <c:pt idx="106">
                  <c:v>44002</c:v>
                </c:pt>
                <c:pt idx="107">
                  <c:v>44003</c:v>
                </c:pt>
                <c:pt idx="108">
                  <c:v>44004</c:v>
                </c:pt>
                <c:pt idx="109">
                  <c:v>44005</c:v>
                </c:pt>
                <c:pt idx="110">
                  <c:v>44006</c:v>
                </c:pt>
                <c:pt idx="111">
                  <c:v>44007</c:v>
                </c:pt>
                <c:pt idx="112">
                  <c:v>44008</c:v>
                </c:pt>
                <c:pt idx="113">
                  <c:v>44009</c:v>
                </c:pt>
                <c:pt idx="114">
                  <c:v>44010</c:v>
                </c:pt>
                <c:pt idx="115">
                  <c:v>44011</c:v>
                </c:pt>
                <c:pt idx="116">
                  <c:v>44012</c:v>
                </c:pt>
                <c:pt idx="117">
                  <c:v>44013</c:v>
                </c:pt>
                <c:pt idx="118">
                  <c:v>44014</c:v>
                </c:pt>
                <c:pt idx="119">
                  <c:v>44015</c:v>
                </c:pt>
                <c:pt idx="120">
                  <c:v>44016</c:v>
                </c:pt>
                <c:pt idx="121">
                  <c:v>44017</c:v>
                </c:pt>
                <c:pt idx="122">
                  <c:v>44018</c:v>
                </c:pt>
                <c:pt idx="123">
                  <c:v>44019</c:v>
                </c:pt>
                <c:pt idx="124">
                  <c:v>44020</c:v>
                </c:pt>
                <c:pt idx="125">
                  <c:v>44021</c:v>
                </c:pt>
                <c:pt idx="126">
                  <c:v>44022</c:v>
                </c:pt>
                <c:pt idx="127">
                  <c:v>44023</c:v>
                </c:pt>
                <c:pt idx="128">
                  <c:v>44024</c:v>
                </c:pt>
                <c:pt idx="129">
                  <c:v>44025</c:v>
                </c:pt>
                <c:pt idx="130">
                  <c:v>44026</c:v>
                </c:pt>
                <c:pt idx="131">
                  <c:v>44027</c:v>
                </c:pt>
                <c:pt idx="132">
                  <c:v>44028</c:v>
                </c:pt>
                <c:pt idx="133">
                  <c:v>44029</c:v>
                </c:pt>
                <c:pt idx="134">
                  <c:v>44030</c:v>
                </c:pt>
                <c:pt idx="135">
                  <c:v>44031</c:v>
                </c:pt>
                <c:pt idx="136">
                  <c:v>44032</c:v>
                </c:pt>
                <c:pt idx="137">
                  <c:v>44033</c:v>
                </c:pt>
                <c:pt idx="138">
                  <c:v>44034</c:v>
                </c:pt>
                <c:pt idx="139">
                  <c:v>44035</c:v>
                </c:pt>
                <c:pt idx="140">
                  <c:v>44036</c:v>
                </c:pt>
                <c:pt idx="141">
                  <c:v>44037</c:v>
                </c:pt>
                <c:pt idx="142">
                  <c:v>44038</c:v>
                </c:pt>
                <c:pt idx="143">
                  <c:v>44039</c:v>
                </c:pt>
                <c:pt idx="144">
                  <c:v>44040</c:v>
                </c:pt>
                <c:pt idx="145">
                  <c:v>44041</c:v>
                </c:pt>
                <c:pt idx="146">
                  <c:v>44042</c:v>
                </c:pt>
                <c:pt idx="147">
                  <c:v>44043</c:v>
                </c:pt>
                <c:pt idx="148">
                  <c:v>44044</c:v>
                </c:pt>
                <c:pt idx="149">
                  <c:v>44045</c:v>
                </c:pt>
                <c:pt idx="150">
                  <c:v>44046</c:v>
                </c:pt>
                <c:pt idx="151">
                  <c:v>44047</c:v>
                </c:pt>
                <c:pt idx="152">
                  <c:v>44048</c:v>
                </c:pt>
                <c:pt idx="153">
                  <c:v>44049</c:v>
                </c:pt>
                <c:pt idx="154">
                  <c:v>44050</c:v>
                </c:pt>
                <c:pt idx="155">
                  <c:v>44051</c:v>
                </c:pt>
                <c:pt idx="156">
                  <c:v>44052</c:v>
                </c:pt>
                <c:pt idx="157">
                  <c:v>44053</c:v>
                </c:pt>
                <c:pt idx="158">
                  <c:v>44054</c:v>
                </c:pt>
                <c:pt idx="159">
                  <c:v>44055</c:v>
                </c:pt>
                <c:pt idx="160">
                  <c:v>44056</c:v>
                </c:pt>
                <c:pt idx="161">
                  <c:v>44057</c:v>
                </c:pt>
                <c:pt idx="162">
                  <c:v>44058</c:v>
                </c:pt>
                <c:pt idx="163">
                  <c:v>44059</c:v>
                </c:pt>
                <c:pt idx="164">
                  <c:v>44060</c:v>
                </c:pt>
                <c:pt idx="165">
                  <c:v>44061</c:v>
                </c:pt>
                <c:pt idx="166">
                  <c:v>44062</c:v>
                </c:pt>
                <c:pt idx="167">
                  <c:v>44063</c:v>
                </c:pt>
                <c:pt idx="168">
                  <c:v>44064</c:v>
                </c:pt>
                <c:pt idx="169">
                  <c:v>44065</c:v>
                </c:pt>
                <c:pt idx="170">
                  <c:v>44066</c:v>
                </c:pt>
                <c:pt idx="171">
                  <c:v>44067</c:v>
                </c:pt>
                <c:pt idx="172">
                  <c:v>44068</c:v>
                </c:pt>
                <c:pt idx="173">
                  <c:v>44069</c:v>
                </c:pt>
                <c:pt idx="174">
                  <c:v>44070</c:v>
                </c:pt>
                <c:pt idx="175">
                  <c:v>44071</c:v>
                </c:pt>
                <c:pt idx="176">
                  <c:v>44072</c:v>
                </c:pt>
                <c:pt idx="177">
                  <c:v>44073</c:v>
                </c:pt>
                <c:pt idx="178">
                  <c:v>44074</c:v>
                </c:pt>
                <c:pt idx="179">
                  <c:v>44075</c:v>
                </c:pt>
                <c:pt idx="180">
                  <c:v>44076</c:v>
                </c:pt>
                <c:pt idx="181">
                  <c:v>44077</c:v>
                </c:pt>
                <c:pt idx="182">
                  <c:v>44078</c:v>
                </c:pt>
                <c:pt idx="183">
                  <c:v>44079</c:v>
                </c:pt>
                <c:pt idx="184">
                  <c:v>44080</c:v>
                </c:pt>
                <c:pt idx="185">
                  <c:v>44081</c:v>
                </c:pt>
                <c:pt idx="186">
                  <c:v>44082</c:v>
                </c:pt>
                <c:pt idx="187">
                  <c:v>44083</c:v>
                </c:pt>
                <c:pt idx="188">
                  <c:v>44084</c:v>
                </c:pt>
                <c:pt idx="189">
                  <c:v>44085</c:v>
                </c:pt>
                <c:pt idx="190">
                  <c:v>44086</c:v>
                </c:pt>
                <c:pt idx="191">
                  <c:v>44087</c:v>
                </c:pt>
                <c:pt idx="192">
                  <c:v>44088</c:v>
                </c:pt>
                <c:pt idx="193">
                  <c:v>44089</c:v>
                </c:pt>
                <c:pt idx="194">
                  <c:v>44090</c:v>
                </c:pt>
                <c:pt idx="195">
                  <c:v>44091</c:v>
                </c:pt>
                <c:pt idx="196">
                  <c:v>44092</c:v>
                </c:pt>
                <c:pt idx="197">
                  <c:v>44093</c:v>
                </c:pt>
                <c:pt idx="198">
                  <c:v>44094</c:v>
                </c:pt>
                <c:pt idx="199">
                  <c:v>44095</c:v>
                </c:pt>
                <c:pt idx="200">
                  <c:v>44096</c:v>
                </c:pt>
                <c:pt idx="201">
                  <c:v>44097</c:v>
                </c:pt>
                <c:pt idx="202">
                  <c:v>44098</c:v>
                </c:pt>
                <c:pt idx="203">
                  <c:v>44099</c:v>
                </c:pt>
                <c:pt idx="204">
                  <c:v>44100</c:v>
                </c:pt>
                <c:pt idx="205">
                  <c:v>44101</c:v>
                </c:pt>
                <c:pt idx="206">
                  <c:v>44102</c:v>
                </c:pt>
                <c:pt idx="207">
                  <c:v>44103</c:v>
                </c:pt>
                <c:pt idx="208">
                  <c:v>44104</c:v>
                </c:pt>
                <c:pt idx="209">
                  <c:v>44105</c:v>
                </c:pt>
                <c:pt idx="210">
                  <c:v>44106</c:v>
                </c:pt>
                <c:pt idx="211">
                  <c:v>44107</c:v>
                </c:pt>
                <c:pt idx="212">
                  <c:v>44108</c:v>
                </c:pt>
                <c:pt idx="213">
                  <c:v>44109</c:v>
                </c:pt>
                <c:pt idx="214">
                  <c:v>44110</c:v>
                </c:pt>
                <c:pt idx="215">
                  <c:v>44111</c:v>
                </c:pt>
                <c:pt idx="216">
                  <c:v>44112</c:v>
                </c:pt>
                <c:pt idx="217">
                  <c:v>44113</c:v>
                </c:pt>
                <c:pt idx="218">
                  <c:v>44114</c:v>
                </c:pt>
                <c:pt idx="219">
                  <c:v>44115</c:v>
                </c:pt>
                <c:pt idx="220">
                  <c:v>44116</c:v>
                </c:pt>
                <c:pt idx="221">
                  <c:v>44117</c:v>
                </c:pt>
                <c:pt idx="222">
                  <c:v>44118</c:v>
                </c:pt>
                <c:pt idx="223">
                  <c:v>44119</c:v>
                </c:pt>
                <c:pt idx="224">
                  <c:v>44120</c:v>
                </c:pt>
                <c:pt idx="225">
                  <c:v>44121</c:v>
                </c:pt>
                <c:pt idx="226">
                  <c:v>44122</c:v>
                </c:pt>
                <c:pt idx="227">
                  <c:v>44123</c:v>
                </c:pt>
                <c:pt idx="228">
                  <c:v>44124</c:v>
                </c:pt>
                <c:pt idx="229">
                  <c:v>44125</c:v>
                </c:pt>
                <c:pt idx="230">
                  <c:v>44126</c:v>
                </c:pt>
                <c:pt idx="231">
                  <c:v>44127</c:v>
                </c:pt>
                <c:pt idx="232">
                  <c:v>44128</c:v>
                </c:pt>
                <c:pt idx="233">
                  <c:v>44129</c:v>
                </c:pt>
                <c:pt idx="234">
                  <c:v>44130</c:v>
                </c:pt>
                <c:pt idx="235">
                  <c:v>44131</c:v>
                </c:pt>
                <c:pt idx="236">
                  <c:v>44132</c:v>
                </c:pt>
                <c:pt idx="237">
                  <c:v>44133</c:v>
                </c:pt>
                <c:pt idx="238">
                  <c:v>44134</c:v>
                </c:pt>
                <c:pt idx="239">
                  <c:v>44135</c:v>
                </c:pt>
                <c:pt idx="240">
                  <c:v>44136</c:v>
                </c:pt>
                <c:pt idx="241">
                  <c:v>44137</c:v>
                </c:pt>
                <c:pt idx="242">
                  <c:v>44138</c:v>
                </c:pt>
                <c:pt idx="243">
                  <c:v>44139</c:v>
                </c:pt>
                <c:pt idx="244">
                  <c:v>44140</c:v>
                </c:pt>
                <c:pt idx="245">
                  <c:v>44141</c:v>
                </c:pt>
                <c:pt idx="246">
                  <c:v>44142</c:v>
                </c:pt>
                <c:pt idx="247">
                  <c:v>44143</c:v>
                </c:pt>
                <c:pt idx="248">
                  <c:v>44144</c:v>
                </c:pt>
                <c:pt idx="249">
                  <c:v>44145</c:v>
                </c:pt>
                <c:pt idx="250">
                  <c:v>44146</c:v>
                </c:pt>
                <c:pt idx="251">
                  <c:v>44147</c:v>
                </c:pt>
                <c:pt idx="252">
                  <c:v>44148</c:v>
                </c:pt>
                <c:pt idx="253">
                  <c:v>44149</c:v>
                </c:pt>
                <c:pt idx="254">
                  <c:v>44150</c:v>
                </c:pt>
                <c:pt idx="255">
                  <c:v>44151</c:v>
                </c:pt>
                <c:pt idx="256">
                  <c:v>44152</c:v>
                </c:pt>
                <c:pt idx="257">
                  <c:v>44153</c:v>
                </c:pt>
                <c:pt idx="258">
                  <c:v>44154</c:v>
                </c:pt>
                <c:pt idx="259">
                  <c:v>44155</c:v>
                </c:pt>
                <c:pt idx="260">
                  <c:v>44156</c:v>
                </c:pt>
                <c:pt idx="261">
                  <c:v>44157</c:v>
                </c:pt>
                <c:pt idx="262">
                  <c:v>44158</c:v>
                </c:pt>
                <c:pt idx="263">
                  <c:v>44159</c:v>
                </c:pt>
                <c:pt idx="264">
                  <c:v>44160</c:v>
                </c:pt>
                <c:pt idx="265">
                  <c:v>44161</c:v>
                </c:pt>
                <c:pt idx="266">
                  <c:v>44162</c:v>
                </c:pt>
                <c:pt idx="267">
                  <c:v>44163</c:v>
                </c:pt>
                <c:pt idx="268">
                  <c:v>44164</c:v>
                </c:pt>
                <c:pt idx="269">
                  <c:v>44165</c:v>
                </c:pt>
                <c:pt idx="270">
                  <c:v>44166</c:v>
                </c:pt>
                <c:pt idx="271">
                  <c:v>44167</c:v>
                </c:pt>
                <c:pt idx="272">
                  <c:v>44168</c:v>
                </c:pt>
                <c:pt idx="273">
                  <c:v>44169</c:v>
                </c:pt>
                <c:pt idx="274">
                  <c:v>44170</c:v>
                </c:pt>
                <c:pt idx="275">
                  <c:v>44171</c:v>
                </c:pt>
                <c:pt idx="276">
                  <c:v>44172</c:v>
                </c:pt>
                <c:pt idx="277">
                  <c:v>44173</c:v>
                </c:pt>
                <c:pt idx="278">
                  <c:v>44174</c:v>
                </c:pt>
                <c:pt idx="279">
                  <c:v>44175</c:v>
                </c:pt>
                <c:pt idx="280">
                  <c:v>44176</c:v>
                </c:pt>
                <c:pt idx="281">
                  <c:v>44177</c:v>
                </c:pt>
                <c:pt idx="282">
                  <c:v>44178</c:v>
                </c:pt>
                <c:pt idx="283">
                  <c:v>44179</c:v>
                </c:pt>
                <c:pt idx="284">
                  <c:v>44180</c:v>
                </c:pt>
                <c:pt idx="285">
                  <c:v>44181</c:v>
                </c:pt>
                <c:pt idx="286">
                  <c:v>44182</c:v>
                </c:pt>
                <c:pt idx="287">
                  <c:v>44183</c:v>
                </c:pt>
                <c:pt idx="288">
                  <c:v>44184</c:v>
                </c:pt>
                <c:pt idx="289">
                  <c:v>44185</c:v>
                </c:pt>
                <c:pt idx="290">
                  <c:v>44186</c:v>
                </c:pt>
                <c:pt idx="291">
                  <c:v>44187</c:v>
                </c:pt>
                <c:pt idx="292">
                  <c:v>44188</c:v>
                </c:pt>
                <c:pt idx="293">
                  <c:v>44189</c:v>
                </c:pt>
                <c:pt idx="294">
                  <c:v>44190</c:v>
                </c:pt>
                <c:pt idx="295">
                  <c:v>44191</c:v>
                </c:pt>
                <c:pt idx="296">
                  <c:v>44192</c:v>
                </c:pt>
                <c:pt idx="297">
                  <c:v>44193</c:v>
                </c:pt>
                <c:pt idx="298">
                  <c:v>44194</c:v>
                </c:pt>
                <c:pt idx="299">
                  <c:v>44195</c:v>
                </c:pt>
                <c:pt idx="300">
                  <c:v>44196</c:v>
                </c:pt>
                <c:pt idx="301">
                  <c:v>44197</c:v>
                </c:pt>
                <c:pt idx="302">
                  <c:v>44198</c:v>
                </c:pt>
                <c:pt idx="303">
                  <c:v>44199</c:v>
                </c:pt>
                <c:pt idx="304">
                  <c:v>44200</c:v>
                </c:pt>
                <c:pt idx="305">
                  <c:v>44201</c:v>
                </c:pt>
                <c:pt idx="306">
                  <c:v>44202</c:v>
                </c:pt>
                <c:pt idx="307">
                  <c:v>44203</c:v>
                </c:pt>
                <c:pt idx="308">
                  <c:v>44204</c:v>
                </c:pt>
                <c:pt idx="309">
                  <c:v>44205</c:v>
                </c:pt>
                <c:pt idx="310">
                  <c:v>44206</c:v>
                </c:pt>
                <c:pt idx="311">
                  <c:v>44207</c:v>
                </c:pt>
                <c:pt idx="312">
                  <c:v>44208</c:v>
                </c:pt>
                <c:pt idx="313">
                  <c:v>44209</c:v>
                </c:pt>
                <c:pt idx="314">
                  <c:v>44210</c:v>
                </c:pt>
                <c:pt idx="315">
                  <c:v>44211</c:v>
                </c:pt>
                <c:pt idx="316">
                  <c:v>44212</c:v>
                </c:pt>
                <c:pt idx="317">
                  <c:v>44213</c:v>
                </c:pt>
                <c:pt idx="318">
                  <c:v>44214</c:v>
                </c:pt>
                <c:pt idx="319">
                  <c:v>44215</c:v>
                </c:pt>
                <c:pt idx="320">
                  <c:v>44216</c:v>
                </c:pt>
                <c:pt idx="321">
                  <c:v>44217</c:v>
                </c:pt>
                <c:pt idx="322">
                  <c:v>44218</c:v>
                </c:pt>
                <c:pt idx="323">
                  <c:v>44219</c:v>
                </c:pt>
                <c:pt idx="324">
                  <c:v>44220</c:v>
                </c:pt>
                <c:pt idx="325">
                  <c:v>44221</c:v>
                </c:pt>
                <c:pt idx="326">
                  <c:v>44222</c:v>
                </c:pt>
                <c:pt idx="327">
                  <c:v>44223</c:v>
                </c:pt>
                <c:pt idx="328">
                  <c:v>44224</c:v>
                </c:pt>
                <c:pt idx="329">
                  <c:v>44225</c:v>
                </c:pt>
                <c:pt idx="330">
                  <c:v>44226</c:v>
                </c:pt>
                <c:pt idx="331">
                  <c:v>44227</c:v>
                </c:pt>
                <c:pt idx="332">
                  <c:v>44228</c:v>
                </c:pt>
                <c:pt idx="333">
                  <c:v>44229</c:v>
                </c:pt>
                <c:pt idx="334">
                  <c:v>44230</c:v>
                </c:pt>
                <c:pt idx="335">
                  <c:v>44231</c:v>
                </c:pt>
                <c:pt idx="336">
                  <c:v>44232</c:v>
                </c:pt>
                <c:pt idx="337">
                  <c:v>44233</c:v>
                </c:pt>
                <c:pt idx="338">
                  <c:v>44234</c:v>
                </c:pt>
                <c:pt idx="339">
                  <c:v>44235</c:v>
                </c:pt>
                <c:pt idx="340">
                  <c:v>44236</c:v>
                </c:pt>
                <c:pt idx="341">
                  <c:v>44237</c:v>
                </c:pt>
                <c:pt idx="342">
                  <c:v>44238</c:v>
                </c:pt>
                <c:pt idx="343">
                  <c:v>44239</c:v>
                </c:pt>
                <c:pt idx="344">
                  <c:v>44240</c:v>
                </c:pt>
                <c:pt idx="345">
                  <c:v>44241</c:v>
                </c:pt>
                <c:pt idx="346">
                  <c:v>44242</c:v>
                </c:pt>
                <c:pt idx="347">
                  <c:v>44243</c:v>
                </c:pt>
                <c:pt idx="348">
                  <c:v>44244</c:v>
                </c:pt>
                <c:pt idx="349">
                  <c:v>44245</c:v>
                </c:pt>
                <c:pt idx="350">
                  <c:v>44246</c:v>
                </c:pt>
                <c:pt idx="351">
                  <c:v>44247</c:v>
                </c:pt>
                <c:pt idx="352">
                  <c:v>44248</c:v>
                </c:pt>
                <c:pt idx="353">
                  <c:v>44249</c:v>
                </c:pt>
                <c:pt idx="354">
                  <c:v>44250</c:v>
                </c:pt>
                <c:pt idx="355">
                  <c:v>44251</c:v>
                </c:pt>
                <c:pt idx="356">
                  <c:v>44252</c:v>
                </c:pt>
                <c:pt idx="357">
                  <c:v>44253</c:v>
                </c:pt>
                <c:pt idx="358">
                  <c:v>44254</c:v>
                </c:pt>
                <c:pt idx="359">
                  <c:v>44255</c:v>
                </c:pt>
                <c:pt idx="360">
                  <c:v>44256</c:v>
                </c:pt>
                <c:pt idx="361">
                  <c:v>44257</c:v>
                </c:pt>
                <c:pt idx="362">
                  <c:v>44258</c:v>
                </c:pt>
                <c:pt idx="363">
                  <c:v>44259</c:v>
                </c:pt>
                <c:pt idx="364">
                  <c:v>44260</c:v>
                </c:pt>
                <c:pt idx="365">
                  <c:v>44261</c:v>
                </c:pt>
                <c:pt idx="366">
                  <c:v>44262</c:v>
                </c:pt>
                <c:pt idx="367">
                  <c:v>44263</c:v>
                </c:pt>
                <c:pt idx="368">
                  <c:v>44264</c:v>
                </c:pt>
                <c:pt idx="369">
                  <c:v>44265</c:v>
                </c:pt>
                <c:pt idx="370">
                  <c:v>44266</c:v>
                </c:pt>
                <c:pt idx="371">
                  <c:v>44267</c:v>
                </c:pt>
                <c:pt idx="372">
                  <c:v>44268</c:v>
                </c:pt>
                <c:pt idx="373">
                  <c:v>44269</c:v>
                </c:pt>
                <c:pt idx="374">
                  <c:v>44270</c:v>
                </c:pt>
                <c:pt idx="375">
                  <c:v>44271</c:v>
                </c:pt>
                <c:pt idx="376">
                  <c:v>44272</c:v>
                </c:pt>
                <c:pt idx="377">
                  <c:v>44273</c:v>
                </c:pt>
                <c:pt idx="378">
                  <c:v>44274</c:v>
                </c:pt>
                <c:pt idx="379">
                  <c:v>44275</c:v>
                </c:pt>
                <c:pt idx="380">
                  <c:v>44276</c:v>
                </c:pt>
                <c:pt idx="381">
                  <c:v>44277</c:v>
                </c:pt>
                <c:pt idx="382">
                  <c:v>44278</c:v>
                </c:pt>
                <c:pt idx="383">
                  <c:v>44279</c:v>
                </c:pt>
                <c:pt idx="384">
                  <c:v>44280</c:v>
                </c:pt>
                <c:pt idx="385">
                  <c:v>44281</c:v>
                </c:pt>
                <c:pt idx="386">
                  <c:v>44282</c:v>
                </c:pt>
                <c:pt idx="387">
                  <c:v>44283</c:v>
                </c:pt>
                <c:pt idx="388">
                  <c:v>44284</c:v>
                </c:pt>
                <c:pt idx="389">
                  <c:v>44285</c:v>
                </c:pt>
                <c:pt idx="390">
                  <c:v>44286</c:v>
                </c:pt>
                <c:pt idx="391">
                  <c:v>44287</c:v>
                </c:pt>
                <c:pt idx="392">
                  <c:v>44288</c:v>
                </c:pt>
                <c:pt idx="393">
                  <c:v>44289</c:v>
                </c:pt>
                <c:pt idx="394">
                  <c:v>44290</c:v>
                </c:pt>
                <c:pt idx="395">
                  <c:v>44291</c:v>
                </c:pt>
                <c:pt idx="396">
                  <c:v>44292</c:v>
                </c:pt>
                <c:pt idx="397">
                  <c:v>44293</c:v>
                </c:pt>
                <c:pt idx="398">
                  <c:v>44294</c:v>
                </c:pt>
                <c:pt idx="399">
                  <c:v>44295</c:v>
                </c:pt>
                <c:pt idx="400">
                  <c:v>44296</c:v>
                </c:pt>
                <c:pt idx="401">
                  <c:v>44297</c:v>
                </c:pt>
                <c:pt idx="402">
                  <c:v>44298</c:v>
                </c:pt>
                <c:pt idx="403">
                  <c:v>44299</c:v>
                </c:pt>
                <c:pt idx="404">
                  <c:v>44300</c:v>
                </c:pt>
                <c:pt idx="405">
                  <c:v>44301</c:v>
                </c:pt>
                <c:pt idx="406">
                  <c:v>44302</c:v>
                </c:pt>
                <c:pt idx="407">
                  <c:v>44303</c:v>
                </c:pt>
                <c:pt idx="408">
                  <c:v>44304</c:v>
                </c:pt>
                <c:pt idx="409">
                  <c:v>44305</c:v>
                </c:pt>
                <c:pt idx="410">
                  <c:v>44306</c:v>
                </c:pt>
                <c:pt idx="411">
                  <c:v>44307</c:v>
                </c:pt>
                <c:pt idx="412">
                  <c:v>44308</c:v>
                </c:pt>
                <c:pt idx="413">
                  <c:v>44309</c:v>
                </c:pt>
                <c:pt idx="414">
                  <c:v>44310</c:v>
                </c:pt>
                <c:pt idx="415">
                  <c:v>44311</c:v>
                </c:pt>
                <c:pt idx="416">
                  <c:v>44312</c:v>
                </c:pt>
                <c:pt idx="417">
                  <c:v>44313</c:v>
                </c:pt>
                <c:pt idx="418">
                  <c:v>44314</c:v>
                </c:pt>
                <c:pt idx="419">
                  <c:v>44315</c:v>
                </c:pt>
                <c:pt idx="420">
                  <c:v>44316</c:v>
                </c:pt>
                <c:pt idx="421">
                  <c:v>44317</c:v>
                </c:pt>
                <c:pt idx="422">
                  <c:v>44318</c:v>
                </c:pt>
                <c:pt idx="423">
                  <c:v>44319</c:v>
                </c:pt>
                <c:pt idx="424">
                  <c:v>44320</c:v>
                </c:pt>
                <c:pt idx="425">
                  <c:v>44321</c:v>
                </c:pt>
                <c:pt idx="426">
                  <c:v>44322</c:v>
                </c:pt>
                <c:pt idx="427">
                  <c:v>44323</c:v>
                </c:pt>
                <c:pt idx="428">
                  <c:v>44324</c:v>
                </c:pt>
                <c:pt idx="429">
                  <c:v>44325</c:v>
                </c:pt>
                <c:pt idx="430">
                  <c:v>44326</c:v>
                </c:pt>
                <c:pt idx="431">
                  <c:v>44327</c:v>
                </c:pt>
                <c:pt idx="432">
                  <c:v>44328</c:v>
                </c:pt>
                <c:pt idx="433">
                  <c:v>44329</c:v>
                </c:pt>
                <c:pt idx="434">
                  <c:v>44330</c:v>
                </c:pt>
                <c:pt idx="435">
                  <c:v>44331</c:v>
                </c:pt>
                <c:pt idx="436">
                  <c:v>44332</c:v>
                </c:pt>
                <c:pt idx="437">
                  <c:v>44333</c:v>
                </c:pt>
                <c:pt idx="438">
                  <c:v>44334</c:v>
                </c:pt>
                <c:pt idx="439">
                  <c:v>44335</c:v>
                </c:pt>
                <c:pt idx="440">
                  <c:v>44336</c:v>
                </c:pt>
                <c:pt idx="441">
                  <c:v>44337</c:v>
                </c:pt>
                <c:pt idx="442">
                  <c:v>44338</c:v>
                </c:pt>
                <c:pt idx="443">
                  <c:v>44339</c:v>
                </c:pt>
                <c:pt idx="444">
                  <c:v>44340</c:v>
                </c:pt>
                <c:pt idx="445">
                  <c:v>44341</c:v>
                </c:pt>
                <c:pt idx="446">
                  <c:v>44342</c:v>
                </c:pt>
                <c:pt idx="447">
                  <c:v>44343</c:v>
                </c:pt>
                <c:pt idx="448">
                  <c:v>44344</c:v>
                </c:pt>
                <c:pt idx="449">
                  <c:v>44345</c:v>
                </c:pt>
                <c:pt idx="450">
                  <c:v>44346</c:v>
                </c:pt>
                <c:pt idx="451">
                  <c:v>44347</c:v>
                </c:pt>
                <c:pt idx="452">
                  <c:v>44348</c:v>
                </c:pt>
                <c:pt idx="453">
                  <c:v>44349</c:v>
                </c:pt>
                <c:pt idx="454">
                  <c:v>44350</c:v>
                </c:pt>
                <c:pt idx="455">
                  <c:v>44351</c:v>
                </c:pt>
                <c:pt idx="456">
                  <c:v>44352</c:v>
                </c:pt>
                <c:pt idx="457">
                  <c:v>44353</c:v>
                </c:pt>
                <c:pt idx="458">
                  <c:v>44354</c:v>
                </c:pt>
                <c:pt idx="459">
                  <c:v>44355</c:v>
                </c:pt>
                <c:pt idx="460">
                  <c:v>44356</c:v>
                </c:pt>
                <c:pt idx="461">
                  <c:v>44357</c:v>
                </c:pt>
                <c:pt idx="462">
                  <c:v>44358</c:v>
                </c:pt>
                <c:pt idx="463">
                  <c:v>44359</c:v>
                </c:pt>
                <c:pt idx="464">
                  <c:v>44360</c:v>
                </c:pt>
                <c:pt idx="465">
                  <c:v>44361</c:v>
                </c:pt>
                <c:pt idx="466">
                  <c:v>44362</c:v>
                </c:pt>
                <c:pt idx="467">
                  <c:v>44363</c:v>
                </c:pt>
                <c:pt idx="468">
                  <c:v>44364</c:v>
                </c:pt>
                <c:pt idx="469">
                  <c:v>44365</c:v>
                </c:pt>
                <c:pt idx="470">
                  <c:v>44366</c:v>
                </c:pt>
                <c:pt idx="471">
                  <c:v>44367</c:v>
                </c:pt>
                <c:pt idx="472">
                  <c:v>44368</c:v>
                </c:pt>
                <c:pt idx="473">
                  <c:v>44369</c:v>
                </c:pt>
                <c:pt idx="474">
                  <c:v>44370</c:v>
                </c:pt>
                <c:pt idx="475">
                  <c:v>44371</c:v>
                </c:pt>
                <c:pt idx="476">
                  <c:v>44372</c:v>
                </c:pt>
                <c:pt idx="477">
                  <c:v>44373</c:v>
                </c:pt>
                <c:pt idx="478">
                  <c:v>44374</c:v>
                </c:pt>
                <c:pt idx="479">
                  <c:v>44375</c:v>
                </c:pt>
                <c:pt idx="480">
                  <c:v>44376</c:v>
                </c:pt>
                <c:pt idx="481">
                  <c:v>44377</c:v>
                </c:pt>
                <c:pt idx="482">
                  <c:v>44378</c:v>
                </c:pt>
                <c:pt idx="483">
                  <c:v>44379</c:v>
                </c:pt>
                <c:pt idx="484">
                  <c:v>44380</c:v>
                </c:pt>
                <c:pt idx="485">
                  <c:v>44381</c:v>
                </c:pt>
                <c:pt idx="486">
                  <c:v>44382</c:v>
                </c:pt>
                <c:pt idx="487">
                  <c:v>44383</c:v>
                </c:pt>
                <c:pt idx="488">
                  <c:v>44384</c:v>
                </c:pt>
                <c:pt idx="489">
                  <c:v>44385</c:v>
                </c:pt>
                <c:pt idx="490">
                  <c:v>44386</c:v>
                </c:pt>
                <c:pt idx="491">
                  <c:v>44387</c:v>
                </c:pt>
                <c:pt idx="492">
                  <c:v>44388</c:v>
                </c:pt>
                <c:pt idx="493">
                  <c:v>44389</c:v>
                </c:pt>
                <c:pt idx="494">
                  <c:v>44390</c:v>
                </c:pt>
                <c:pt idx="495">
                  <c:v>44391</c:v>
                </c:pt>
                <c:pt idx="496">
                  <c:v>44392</c:v>
                </c:pt>
                <c:pt idx="497">
                  <c:v>44393</c:v>
                </c:pt>
                <c:pt idx="498">
                  <c:v>44394</c:v>
                </c:pt>
                <c:pt idx="499">
                  <c:v>44395</c:v>
                </c:pt>
                <c:pt idx="500">
                  <c:v>44396</c:v>
                </c:pt>
                <c:pt idx="501">
                  <c:v>44397</c:v>
                </c:pt>
                <c:pt idx="502">
                  <c:v>44398</c:v>
                </c:pt>
                <c:pt idx="503">
                  <c:v>44399</c:v>
                </c:pt>
                <c:pt idx="504">
                  <c:v>44400</c:v>
                </c:pt>
                <c:pt idx="505">
                  <c:v>44401</c:v>
                </c:pt>
                <c:pt idx="506">
                  <c:v>44402</c:v>
                </c:pt>
                <c:pt idx="507">
                  <c:v>44403</c:v>
                </c:pt>
                <c:pt idx="508">
                  <c:v>44404</c:v>
                </c:pt>
                <c:pt idx="509">
                  <c:v>44405</c:v>
                </c:pt>
                <c:pt idx="510">
                  <c:v>44406</c:v>
                </c:pt>
                <c:pt idx="511">
                  <c:v>44407</c:v>
                </c:pt>
                <c:pt idx="512">
                  <c:v>44408</c:v>
                </c:pt>
                <c:pt idx="513">
                  <c:v>44409</c:v>
                </c:pt>
                <c:pt idx="514">
                  <c:v>44410</c:v>
                </c:pt>
                <c:pt idx="515">
                  <c:v>44411</c:v>
                </c:pt>
                <c:pt idx="516">
                  <c:v>44412</c:v>
                </c:pt>
                <c:pt idx="517">
                  <c:v>44413</c:v>
                </c:pt>
                <c:pt idx="518">
                  <c:v>44414</c:v>
                </c:pt>
                <c:pt idx="519">
                  <c:v>44415</c:v>
                </c:pt>
                <c:pt idx="520">
                  <c:v>44416</c:v>
                </c:pt>
                <c:pt idx="521">
                  <c:v>44417</c:v>
                </c:pt>
                <c:pt idx="522">
                  <c:v>44418</c:v>
                </c:pt>
                <c:pt idx="523">
                  <c:v>44419</c:v>
                </c:pt>
                <c:pt idx="524">
                  <c:v>44420</c:v>
                </c:pt>
                <c:pt idx="525">
                  <c:v>44421</c:v>
                </c:pt>
                <c:pt idx="526">
                  <c:v>44422</c:v>
                </c:pt>
                <c:pt idx="527">
                  <c:v>44423</c:v>
                </c:pt>
                <c:pt idx="528">
                  <c:v>44424</c:v>
                </c:pt>
                <c:pt idx="529">
                  <c:v>44425</c:v>
                </c:pt>
                <c:pt idx="530">
                  <c:v>44426</c:v>
                </c:pt>
                <c:pt idx="531">
                  <c:v>44427</c:v>
                </c:pt>
                <c:pt idx="532">
                  <c:v>44428</c:v>
                </c:pt>
                <c:pt idx="533">
                  <c:v>44429</c:v>
                </c:pt>
                <c:pt idx="534">
                  <c:v>44430</c:v>
                </c:pt>
                <c:pt idx="535">
                  <c:v>44431</c:v>
                </c:pt>
                <c:pt idx="536">
                  <c:v>44432</c:v>
                </c:pt>
                <c:pt idx="537">
                  <c:v>44433</c:v>
                </c:pt>
                <c:pt idx="538">
                  <c:v>44434</c:v>
                </c:pt>
                <c:pt idx="539">
                  <c:v>44435</c:v>
                </c:pt>
                <c:pt idx="540">
                  <c:v>44436</c:v>
                </c:pt>
                <c:pt idx="541">
                  <c:v>44437</c:v>
                </c:pt>
                <c:pt idx="542">
                  <c:v>44438</c:v>
                </c:pt>
                <c:pt idx="543">
                  <c:v>44439</c:v>
                </c:pt>
                <c:pt idx="544">
                  <c:v>44440</c:v>
                </c:pt>
                <c:pt idx="545">
                  <c:v>44441</c:v>
                </c:pt>
                <c:pt idx="546">
                  <c:v>44442</c:v>
                </c:pt>
                <c:pt idx="547">
                  <c:v>44443</c:v>
                </c:pt>
                <c:pt idx="548">
                  <c:v>44444</c:v>
                </c:pt>
                <c:pt idx="549">
                  <c:v>44445</c:v>
                </c:pt>
                <c:pt idx="550">
                  <c:v>44446</c:v>
                </c:pt>
                <c:pt idx="551">
                  <c:v>44447</c:v>
                </c:pt>
                <c:pt idx="552">
                  <c:v>44448</c:v>
                </c:pt>
                <c:pt idx="553">
                  <c:v>44449</c:v>
                </c:pt>
                <c:pt idx="554">
                  <c:v>44450</c:v>
                </c:pt>
                <c:pt idx="555">
                  <c:v>44451</c:v>
                </c:pt>
                <c:pt idx="556">
                  <c:v>44452</c:v>
                </c:pt>
                <c:pt idx="557">
                  <c:v>44453</c:v>
                </c:pt>
                <c:pt idx="558">
                  <c:v>44454</c:v>
                </c:pt>
                <c:pt idx="559">
                  <c:v>44455</c:v>
                </c:pt>
                <c:pt idx="560">
                  <c:v>44456</c:v>
                </c:pt>
                <c:pt idx="561">
                  <c:v>44457</c:v>
                </c:pt>
                <c:pt idx="562">
                  <c:v>44458</c:v>
                </c:pt>
                <c:pt idx="563">
                  <c:v>44459</c:v>
                </c:pt>
                <c:pt idx="564">
                  <c:v>44460</c:v>
                </c:pt>
                <c:pt idx="565">
                  <c:v>44461</c:v>
                </c:pt>
                <c:pt idx="566">
                  <c:v>44462</c:v>
                </c:pt>
                <c:pt idx="567">
                  <c:v>44463</c:v>
                </c:pt>
                <c:pt idx="568">
                  <c:v>44464</c:v>
                </c:pt>
                <c:pt idx="569">
                  <c:v>44465</c:v>
                </c:pt>
                <c:pt idx="570">
                  <c:v>44466</c:v>
                </c:pt>
                <c:pt idx="571">
                  <c:v>44467</c:v>
                </c:pt>
                <c:pt idx="572">
                  <c:v>44468</c:v>
                </c:pt>
                <c:pt idx="573">
                  <c:v>44469</c:v>
                </c:pt>
                <c:pt idx="574">
                  <c:v>44470</c:v>
                </c:pt>
                <c:pt idx="575">
                  <c:v>44471</c:v>
                </c:pt>
                <c:pt idx="576">
                  <c:v>44472</c:v>
                </c:pt>
                <c:pt idx="577">
                  <c:v>44473</c:v>
                </c:pt>
                <c:pt idx="578">
                  <c:v>44474</c:v>
                </c:pt>
                <c:pt idx="579">
                  <c:v>44475</c:v>
                </c:pt>
                <c:pt idx="580">
                  <c:v>44476</c:v>
                </c:pt>
                <c:pt idx="581">
                  <c:v>44477</c:v>
                </c:pt>
                <c:pt idx="582">
                  <c:v>44478</c:v>
                </c:pt>
                <c:pt idx="583">
                  <c:v>44479</c:v>
                </c:pt>
                <c:pt idx="584">
                  <c:v>44480</c:v>
                </c:pt>
                <c:pt idx="585">
                  <c:v>44481</c:v>
                </c:pt>
                <c:pt idx="586">
                  <c:v>44482</c:v>
                </c:pt>
                <c:pt idx="587">
                  <c:v>44483</c:v>
                </c:pt>
                <c:pt idx="588">
                  <c:v>44484</c:v>
                </c:pt>
                <c:pt idx="589">
                  <c:v>44485</c:v>
                </c:pt>
                <c:pt idx="590">
                  <c:v>44486</c:v>
                </c:pt>
                <c:pt idx="591">
                  <c:v>44487</c:v>
                </c:pt>
                <c:pt idx="592">
                  <c:v>44488</c:v>
                </c:pt>
                <c:pt idx="593">
                  <c:v>44489</c:v>
                </c:pt>
                <c:pt idx="594">
                  <c:v>44490</c:v>
                </c:pt>
                <c:pt idx="595">
                  <c:v>44491</c:v>
                </c:pt>
                <c:pt idx="596">
                  <c:v>44492</c:v>
                </c:pt>
                <c:pt idx="597">
                  <c:v>44493</c:v>
                </c:pt>
                <c:pt idx="598">
                  <c:v>44494</c:v>
                </c:pt>
                <c:pt idx="599">
                  <c:v>44495</c:v>
                </c:pt>
                <c:pt idx="600">
                  <c:v>44496</c:v>
                </c:pt>
                <c:pt idx="601">
                  <c:v>44497</c:v>
                </c:pt>
                <c:pt idx="602">
                  <c:v>44498</c:v>
                </c:pt>
                <c:pt idx="603">
                  <c:v>44499</c:v>
                </c:pt>
                <c:pt idx="604">
                  <c:v>44500</c:v>
                </c:pt>
                <c:pt idx="605">
                  <c:v>44501</c:v>
                </c:pt>
                <c:pt idx="606">
                  <c:v>44502</c:v>
                </c:pt>
                <c:pt idx="607">
                  <c:v>44503</c:v>
                </c:pt>
                <c:pt idx="608">
                  <c:v>44504</c:v>
                </c:pt>
                <c:pt idx="609">
                  <c:v>44505</c:v>
                </c:pt>
                <c:pt idx="610">
                  <c:v>44506</c:v>
                </c:pt>
                <c:pt idx="611">
                  <c:v>44507</c:v>
                </c:pt>
                <c:pt idx="612">
                  <c:v>44508</c:v>
                </c:pt>
                <c:pt idx="613">
                  <c:v>44509</c:v>
                </c:pt>
                <c:pt idx="614">
                  <c:v>44510</c:v>
                </c:pt>
                <c:pt idx="615">
                  <c:v>44511</c:v>
                </c:pt>
                <c:pt idx="616">
                  <c:v>44512</c:v>
                </c:pt>
                <c:pt idx="617">
                  <c:v>44513</c:v>
                </c:pt>
                <c:pt idx="618">
                  <c:v>44514</c:v>
                </c:pt>
                <c:pt idx="619">
                  <c:v>44515</c:v>
                </c:pt>
                <c:pt idx="620">
                  <c:v>44516</c:v>
                </c:pt>
                <c:pt idx="621">
                  <c:v>44517</c:v>
                </c:pt>
                <c:pt idx="622">
                  <c:v>44518</c:v>
                </c:pt>
                <c:pt idx="623">
                  <c:v>44519</c:v>
                </c:pt>
                <c:pt idx="624">
                  <c:v>44520</c:v>
                </c:pt>
                <c:pt idx="625">
                  <c:v>44521</c:v>
                </c:pt>
                <c:pt idx="626">
                  <c:v>44522</c:v>
                </c:pt>
                <c:pt idx="627">
                  <c:v>44523</c:v>
                </c:pt>
                <c:pt idx="628">
                  <c:v>44524</c:v>
                </c:pt>
                <c:pt idx="629">
                  <c:v>44525</c:v>
                </c:pt>
                <c:pt idx="630">
                  <c:v>44526</c:v>
                </c:pt>
                <c:pt idx="631">
                  <c:v>44527</c:v>
                </c:pt>
                <c:pt idx="632">
                  <c:v>44528</c:v>
                </c:pt>
                <c:pt idx="633">
                  <c:v>44529</c:v>
                </c:pt>
                <c:pt idx="634">
                  <c:v>44530</c:v>
                </c:pt>
                <c:pt idx="635">
                  <c:v>44531</c:v>
                </c:pt>
                <c:pt idx="636">
                  <c:v>44532</c:v>
                </c:pt>
                <c:pt idx="637">
                  <c:v>44533</c:v>
                </c:pt>
                <c:pt idx="638">
                  <c:v>44534</c:v>
                </c:pt>
                <c:pt idx="639">
                  <c:v>44535</c:v>
                </c:pt>
                <c:pt idx="640">
                  <c:v>44536</c:v>
                </c:pt>
                <c:pt idx="641">
                  <c:v>44537</c:v>
                </c:pt>
                <c:pt idx="642">
                  <c:v>44538</c:v>
                </c:pt>
                <c:pt idx="643">
                  <c:v>44539</c:v>
                </c:pt>
                <c:pt idx="644">
                  <c:v>44540</c:v>
                </c:pt>
                <c:pt idx="645">
                  <c:v>44541</c:v>
                </c:pt>
                <c:pt idx="646">
                  <c:v>44542</c:v>
                </c:pt>
                <c:pt idx="647">
                  <c:v>44543</c:v>
                </c:pt>
                <c:pt idx="648">
                  <c:v>44544</c:v>
                </c:pt>
                <c:pt idx="649">
                  <c:v>44545</c:v>
                </c:pt>
                <c:pt idx="650">
                  <c:v>44546</c:v>
                </c:pt>
                <c:pt idx="651">
                  <c:v>44547</c:v>
                </c:pt>
                <c:pt idx="652">
                  <c:v>44548</c:v>
                </c:pt>
                <c:pt idx="653">
                  <c:v>44549</c:v>
                </c:pt>
                <c:pt idx="654">
                  <c:v>44550</c:v>
                </c:pt>
                <c:pt idx="655">
                  <c:v>44551</c:v>
                </c:pt>
                <c:pt idx="656">
                  <c:v>44552</c:v>
                </c:pt>
                <c:pt idx="657">
                  <c:v>44553</c:v>
                </c:pt>
                <c:pt idx="658">
                  <c:v>44554</c:v>
                </c:pt>
                <c:pt idx="659">
                  <c:v>44555</c:v>
                </c:pt>
                <c:pt idx="660">
                  <c:v>44556</c:v>
                </c:pt>
                <c:pt idx="661">
                  <c:v>44557</c:v>
                </c:pt>
                <c:pt idx="662">
                  <c:v>44558</c:v>
                </c:pt>
                <c:pt idx="663">
                  <c:v>44559</c:v>
                </c:pt>
                <c:pt idx="664">
                  <c:v>44560</c:v>
                </c:pt>
                <c:pt idx="665">
                  <c:v>44561</c:v>
                </c:pt>
                <c:pt idx="666">
                  <c:v>44562</c:v>
                </c:pt>
                <c:pt idx="667">
                  <c:v>44563</c:v>
                </c:pt>
                <c:pt idx="668">
                  <c:v>44564</c:v>
                </c:pt>
                <c:pt idx="669">
                  <c:v>44565</c:v>
                </c:pt>
                <c:pt idx="670">
                  <c:v>44566</c:v>
                </c:pt>
                <c:pt idx="671">
                  <c:v>44567</c:v>
                </c:pt>
                <c:pt idx="672">
                  <c:v>44568</c:v>
                </c:pt>
                <c:pt idx="673">
                  <c:v>44569</c:v>
                </c:pt>
                <c:pt idx="674">
                  <c:v>44570</c:v>
                </c:pt>
                <c:pt idx="675">
                  <c:v>44571</c:v>
                </c:pt>
                <c:pt idx="676">
                  <c:v>44572</c:v>
                </c:pt>
                <c:pt idx="677">
                  <c:v>44573</c:v>
                </c:pt>
                <c:pt idx="678">
                  <c:v>44574</c:v>
                </c:pt>
                <c:pt idx="679">
                  <c:v>44575</c:v>
                </c:pt>
                <c:pt idx="680">
                  <c:v>44576</c:v>
                </c:pt>
                <c:pt idx="681">
                  <c:v>44577</c:v>
                </c:pt>
                <c:pt idx="682">
                  <c:v>44578</c:v>
                </c:pt>
                <c:pt idx="683">
                  <c:v>44579</c:v>
                </c:pt>
                <c:pt idx="684">
                  <c:v>44580</c:v>
                </c:pt>
                <c:pt idx="685">
                  <c:v>44581</c:v>
                </c:pt>
                <c:pt idx="686">
                  <c:v>44582</c:v>
                </c:pt>
                <c:pt idx="687">
                  <c:v>44583</c:v>
                </c:pt>
                <c:pt idx="688">
                  <c:v>44584</c:v>
                </c:pt>
                <c:pt idx="689">
                  <c:v>44585</c:v>
                </c:pt>
                <c:pt idx="690">
                  <c:v>44586</c:v>
                </c:pt>
                <c:pt idx="691">
                  <c:v>44587</c:v>
                </c:pt>
                <c:pt idx="692">
                  <c:v>44588</c:v>
                </c:pt>
                <c:pt idx="693">
                  <c:v>44589</c:v>
                </c:pt>
                <c:pt idx="694">
                  <c:v>44590</c:v>
                </c:pt>
                <c:pt idx="695">
                  <c:v>44591</c:v>
                </c:pt>
                <c:pt idx="696">
                  <c:v>44592</c:v>
                </c:pt>
                <c:pt idx="697">
                  <c:v>44593</c:v>
                </c:pt>
                <c:pt idx="698">
                  <c:v>44594</c:v>
                </c:pt>
                <c:pt idx="699">
                  <c:v>44595</c:v>
                </c:pt>
                <c:pt idx="700">
                  <c:v>44596</c:v>
                </c:pt>
                <c:pt idx="701">
                  <c:v>44597</c:v>
                </c:pt>
                <c:pt idx="702">
                  <c:v>44598</c:v>
                </c:pt>
                <c:pt idx="703">
                  <c:v>44599</c:v>
                </c:pt>
                <c:pt idx="704">
                  <c:v>44600</c:v>
                </c:pt>
                <c:pt idx="705">
                  <c:v>44601</c:v>
                </c:pt>
                <c:pt idx="706">
                  <c:v>44602</c:v>
                </c:pt>
                <c:pt idx="707">
                  <c:v>44603</c:v>
                </c:pt>
                <c:pt idx="708">
                  <c:v>44604</c:v>
                </c:pt>
                <c:pt idx="709">
                  <c:v>44605</c:v>
                </c:pt>
                <c:pt idx="710">
                  <c:v>44606</c:v>
                </c:pt>
                <c:pt idx="711">
                  <c:v>44607</c:v>
                </c:pt>
                <c:pt idx="712">
                  <c:v>44608</c:v>
                </c:pt>
                <c:pt idx="713">
                  <c:v>44609</c:v>
                </c:pt>
                <c:pt idx="714">
                  <c:v>44610</c:v>
                </c:pt>
                <c:pt idx="715">
                  <c:v>44611</c:v>
                </c:pt>
                <c:pt idx="716">
                  <c:v>44612</c:v>
                </c:pt>
                <c:pt idx="717">
                  <c:v>44613</c:v>
                </c:pt>
                <c:pt idx="718">
                  <c:v>44614</c:v>
                </c:pt>
                <c:pt idx="719">
                  <c:v>44615</c:v>
                </c:pt>
                <c:pt idx="720">
                  <c:v>44616</c:v>
                </c:pt>
                <c:pt idx="721">
                  <c:v>44617</c:v>
                </c:pt>
                <c:pt idx="722">
                  <c:v>44618</c:v>
                </c:pt>
                <c:pt idx="723">
                  <c:v>44619</c:v>
                </c:pt>
                <c:pt idx="724">
                  <c:v>44620</c:v>
                </c:pt>
                <c:pt idx="725">
                  <c:v>44621</c:v>
                </c:pt>
                <c:pt idx="726">
                  <c:v>44622</c:v>
                </c:pt>
                <c:pt idx="727">
                  <c:v>44623</c:v>
                </c:pt>
                <c:pt idx="728">
                  <c:v>44624</c:v>
                </c:pt>
                <c:pt idx="729">
                  <c:v>44625</c:v>
                </c:pt>
                <c:pt idx="730">
                  <c:v>44626</c:v>
                </c:pt>
                <c:pt idx="731">
                  <c:v>44627</c:v>
                </c:pt>
                <c:pt idx="732">
                  <c:v>44628</c:v>
                </c:pt>
                <c:pt idx="733">
                  <c:v>44629</c:v>
                </c:pt>
                <c:pt idx="734">
                  <c:v>44630</c:v>
                </c:pt>
                <c:pt idx="735">
                  <c:v>44631</c:v>
                </c:pt>
                <c:pt idx="736">
                  <c:v>44632</c:v>
                </c:pt>
                <c:pt idx="737">
                  <c:v>44633</c:v>
                </c:pt>
                <c:pt idx="738">
                  <c:v>44634</c:v>
                </c:pt>
                <c:pt idx="739">
                  <c:v>44635</c:v>
                </c:pt>
                <c:pt idx="740">
                  <c:v>44636</c:v>
                </c:pt>
                <c:pt idx="741">
                  <c:v>44637</c:v>
                </c:pt>
                <c:pt idx="742">
                  <c:v>44638</c:v>
                </c:pt>
                <c:pt idx="743">
                  <c:v>44639</c:v>
                </c:pt>
                <c:pt idx="744">
                  <c:v>44640</c:v>
                </c:pt>
                <c:pt idx="745">
                  <c:v>44641</c:v>
                </c:pt>
                <c:pt idx="746">
                  <c:v>44642</c:v>
                </c:pt>
                <c:pt idx="747">
                  <c:v>44643</c:v>
                </c:pt>
                <c:pt idx="748">
                  <c:v>44644</c:v>
                </c:pt>
                <c:pt idx="749">
                  <c:v>44645</c:v>
                </c:pt>
                <c:pt idx="750">
                  <c:v>44646</c:v>
                </c:pt>
                <c:pt idx="751">
                  <c:v>44647</c:v>
                </c:pt>
                <c:pt idx="752">
                  <c:v>44648</c:v>
                </c:pt>
                <c:pt idx="753">
                  <c:v>44649</c:v>
                </c:pt>
                <c:pt idx="754">
                  <c:v>44650</c:v>
                </c:pt>
                <c:pt idx="755">
                  <c:v>44651</c:v>
                </c:pt>
                <c:pt idx="756">
                  <c:v>44652</c:v>
                </c:pt>
                <c:pt idx="757">
                  <c:v>44653</c:v>
                </c:pt>
                <c:pt idx="758">
                  <c:v>44654</c:v>
                </c:pt>
                <c:pt idx="759">
                  <c:v>44655</c:v>
                </c:pt>
                <c:pt idx="760">
                  <c:v>44656</c:v>
                </c:pt>
                <c:pt idx="761">
                  <c:v>44657</c:v>
                </c:pt>
                <c:pt idx="762">
                  <c:v>44658</c:v>
                </c:pt>
                <c:pt idx="763">
                  <c:v>44659</c:v>
                </c:pt>
                <c:pt idx="764">
                  <c:v>44660</c:v>
                </c:pt>
                <c:pt idx="765">
                  <c:v>44661</c:v>
                </c:pt>
                <c:pt idx="766">
                  <c:v>44662</c:v>
                </c:pt>
                <c:pt idx="767">
                  <c:v>44663</c:v>
                </c:pt>
                <c:pt idx="768">
                  <c:v>44664</c:v>
                </c:pt>
                <c:pt idx="769">
                  <c:v>44665</c:v>
                </c:pt>
                <c:pt idx="770">
                  <c:v>44666</c:v>
                </c:pt>
                <c:pt idx="771">
                  <c:v>44667</c:v>
                </c:pt>
                <c:pt idx="772">
                  <c:v>44668</c:v>
                </c:pt>
                <c:pt idx="773">
                  <c:v>44669</c:v>
                </c:pt>
                <c:pt idx="774">
                  <c:v>44670</c:v>
                </c:pt>
                <c:pt idx="775">
                  <c:v>44671</c:v>
                </c:pt>
                <c:pt idx="776">
                  <c:v>44672</c:v>
                </c:pt>
                <c:pt idx="777">
                  <c:v>44673</c:v>
                </c:pt>
                <c:pt idx="778">
                  <c:v>44674</c:v>
                </c:pt>
                <c:pt idx="779">
                  <c:v>44675</c:v>
                </c:pt>
                <c:pt idx="780">
                  <c:v>44676</c:v>
                </c:pt>
                <c:pt idx="781">
                  <c:v>44677</c:v>
                </c:pt>
                <c:pt idx="782">
                  <c:v>44678</c:v>
                </c:pt>
                <c:pt idx="783">
                  <c:v>44679</c:v>
                </c:pt>
                <c:pt idx="784">
                  <c:v>44680</c:v>
                </c:pt>
                <c:pt idx="785">
                  <c:v>44681</c:v>
                </c:pt>
                <c:pt idx="786">
                  <c:v>44682</c:v>
                </c:pt>
                <c:pt idx="787">
                  <c:v>44683</c:v>
                </c:pt>
                <c:pt idx="788">
                  <c:v>44684</c:v>
                </c:pt>
                <c:pt idx="789">
                  <c:v>44685</c:v>
                </c:pt>
                <c:pt idx="790">
                  <c:v>44686</c:v>
                </c:pt>
                <c:pt idx="791">
                  <c:v>44687</c:v>
                </c:pt>
                <c:pt idx="792">
                  <c:v>44688</c:v>
                </c:pt>
                <c:pt idx="793">
                  <c:v>44689</c:v>
                </c:pt>
                <c:pt idx="794">
                  <c:v>44690</c:v>
                </c:pt>
                <c:pt idx="795">
                  <c:v>44691</c:v>
                </c:pt>
                <c:pt idx="796">
                  <c:v>44692</c:v>
                </c:pt>
                <c:pt idx="797">
                  <c:v>44693</c:v>
                </c:pt>
                <c:pt idx="798">
                  <c:v>44694</c:v>
                </c:pt>
                <c:pt idx="799">
                  <c:v>44695</c:v>
                </c:pt>
                <c:pt idx="800">
                  <c:v>44696</c:v>
                </c:pt>
                <c:pt idx="801">
                  <c:v>44697</c:v>
                </c:pt>
                <c:pt idx="802">
                  <c:v>44698</c:v>
                </c:pt>
                <c:pt idx="803">
                  <c:v>44699</c:v>
                </c:pt>
                <c:pt idx="804">
                  <c:v>44700</c:v>
                </c:pt>
                <c:pt idx="805">
                  <c:v>44701</c:v>
                </c:pt>
                <c:pt idx="806">
                  <c:v>44702</c:v>
                </c:pt>
                <c:pt idx="807">
                  <c:v>44703</c:v>
                </c:pt>
                <c:pt idx="808">
                  <c:v>44704</c:v>
                </c:pt>
                <c:pt idx="809">
                  <c:v>44705</c:v>
                </c:pt>
                <c:pt idx="810">
                  <c:v>44706</c:v>
                </c:pt>
                <c:pt idx="811">
                  <c:v>44707</c:v>
                </c:pt>
                <c:pt idx="812">
                  <c:v>44708</c:v>
                </c:pt>
                <c:pt idx="813">
                  <c:v>44709</c:v>
                </c:pt>
                <c:pt idx="814">
                  <c:v>44710</c:v>
                </c:pt>
                <c:pt idx="815">
                  <c:v>44711</c:v>
                </c:pt>
                <c:pt idx="816">
                  <c:v>44712</c:v>
                </c:pt>
                <c:pt idx="817">
                  <c:v>44713</c:v>
                </c:pt>
                <c:pt idx="818">
                  <c:v>44714</c:v>
                </c:pt>
                <c:pt idx="819">
                  <c:v>44715</c:v>
                </c:pt>
                <c:pt idx="820">
                  <c:v>44716</c:v>
                </c:pt>
                <c:pt idx="821">
                  <c:v>44717</c:v>
                </c:pt>
                <c:pt idx="822">
                  <c:v>44718</c:v>
                </c:pt>
                <c:pt idx="823">
                  <c:v>44719</c:v>
                </c:pt>
                <c:pt idx="824">
                  <c:v>44720</c:v>
                </c:pt>
                <c:pt idx="825">
                  <c:v>44721</c:v>
                </c:pt>
                <c:pt idx="826">
                  <c:v>44722</c:v>
                </c:pt>
                <c:pt idx="827">
                  <c:v>44723</c:v>
                </c:pt>
                <c:pt idx="828">
                  <c:v>44724</c:v>
                </c:pt>
                <c:pt idx="829">
                  <c:v>44725</c:v>
                </c:pt>
                <c:pt idx="830">
                  <c:v>44726</c:v>
                </c:pt>
                <c:pt idx="831">
                  <c:v>44727</c:v>
                </c:pt>
                <c:pt idx="832">
                  <c:v>44728</c:v>
                </c:pt>
                <c:pt idx="833">
                  <c:v>44729</c:v>
                </c:pt>
                <c:pt idx="834">
                  <c:v>44730</c:v>
                </c:pt>
                <c:pt idx="835">
                  <c:v>44731</c:v>
                </c:pt>
                <c:pt idx="836">
                  <c:v>44732</c:v>
                </c:pt>
                <c:pt idx="837">
                  <c:v>44733</c:v>
                </c:pt>
                <c:pt idx="838">
                  <c:v>44734</c:v>
                </c:pt>
                <c:pt idx="839">
                  <c:v>44735</c:v>
                </c:pt>
                <c:pt idx="840">
                  <c:v>44736</c:v>
                </c:pt>
                <c:pt idx="841">
                  <c:v>44737</c:v>
                </c:pt>
                <c:pt idx="842">
                  <c:v>44738</c:v>
                </c:pt>
              </c:numCache>
            </c:numRef>
          </c:xVal>
          <c:yVal>
            <c:numRef>
              <c:f>rrrr!$C$2:$C$849</c:f>
              <c:numCache>
                <c:formatCode>General</c:formatCode>
                <c:ptCount val="848"/>
                <c:pt idx="0">
                  <c:v>0</c:v>
                </c:pt>
                <c:pt idx="1">
                  <c:v>0</c:v>
                </c:pt>
                <c:pt idx="2">
                  <c:v>0.40096542632413018</c:v>
                </c:pt>
                <c:pt idx="3">
                  <c:v>0.40096542632413018</c:v>
                </c:pt>
                <c:pt idx="4">
                  <c:v>0.40096542632413018</c:v>
                </c:pt>
                <c:pt idx="5">
                  <c:v>0.40096542632413018</c:v>
                </c:pt>
                <c:pt idx="6">
                  <c:v>0.60144813948619524</c:v>
                </c:pt>
                <c:pt idx="7">
                  <c:v>0.40096542632413018</c:v>
                </c:pt>
                <c:pt idx="8">
                  <c:v>0.40096542632413018</c:v>
                </c:pt>
                <c:pt idx="9">
                  <c:v>0.40096542632413018</c:v>
                </c:pt>
                <c:pt idx="10">
                  <c:v>0.40096542632413018</c:v>
                </c:pt>
                <c:pt idx="11">
                  <c:v>0.40096542632413018</c:v>
                </c:pt>
                <c:pt idx="12">
                  <c:v>0.40096542632413018</c:v>
                </c:pt>
                <c:pt idx="13">
                  <c:v>0.40096542632413018</c:v>
                </c:pt>
                <c:pt idx="14">
                  <c:v>0.40096542632413018</c:v>
                </c:pt>
                <c:pt idx="15">
                  <c:v>0.40096542632413018</c:v>
                </c:pt>
                <c:pt idx="16">
                  <c:v>0.40096542632413018</c:v>
                </c:pt>
                <c:pt idx="17">
                  <c:v>0.20048271316206509</c:v>
                </c:pt>
                <c:pt idx="18">
                  <c:v>0.20048271316206509</c:v>
                </c:pt>
                <c:pt idx="19">
                  <c:v>0.40096542632413018</c:v>
                </c:pt>
                <c:pt idx="20">
                  <c:v>0.40096542632413018</c:v>
                </c:pt>
                <c:pt idx="21">
                  <c:v>0.60144813948619524</c:v>
                </c:pt>
                <c:pt idx="22">
                  <c:v>0.60144813948619524</c:v>
                </c:pt>
                <c:pt idx="23">
                  <c:v>0.60144813948619524</c:v>
                </c:pt>
                <c:pt idx="24">
                  <c:v>0.60144813948619524</c:v>
                </c:pt>
                <c:pt idx="25">
                  <c:v>0.60144813948619524</c:v>
                </c:pt>
                <c:pt idx="26">
                  <c:v>0.80193085264826036</c:v>
                </c:pt>
                <c:pt idx="27">
                  <c:v>0.80193085264826036</c:v>
                </c:pt>
                <c:pt idx="28">
                  <c:v>0.80193085264826036</c:v>
                </c:pt>
                <c:pt idx="29">
                  <c:v>1.0024135658103259</c:v>
                </c:pt>
                <c:pt idx="30">
                  <c:v>1.0024135658103259</c:v>
                </c:pt>
                <c:pt idx="31">
                  <c:v>1.0024135658103259</c:v>
                </c:pt>
                <c:pt idx="32">
                  <c:v>1.4033789921344559</c:v>
                </c:pt>
                <c:pt idx="33">
                  <c:v>1.4033789921344559</c:v>
                </c:pt>
                <c:pt idx="34">
                  <c:v>1.0024135658103259</c:v>
                </c:pt>
                <c:pt idx="35">
                  <c:v>1.0024135658103259</c:v>
                </c:pt>
                <c:pt idx="36">
                  <c:v>1.4033789921344559</c:v>
                </c:pt>
                <c:pt idx="37">
                  <c:v>1.4033789921344559</c:v>
                </c:pt>
                <c:pt idx="38">
                  <c:v>1.6038617052965209</c:v>
                </c:pt>
                <c:pt idx="39">
                  <c:v>1.2028962789723909</c:v>
                </c:pt>
                <c:pt idx="40">
                  <c:v>1.0024135658103259</c:v>
                </c:pt>
                <c:pt idx="41">
                  <c:v>1.4033789921344559</c:v>
                </c:pt>
                <c:pt idx="42">
                  <c:v>1.4033789921344559</c:v>
                </c:pt>
                <c:pt idx="43">
                  <c:v>1.4033789921344559</c:v>
                </c:pt>
                <c:pt idx="44">
                  <c:v>1.4033789921344559</c:v>
                </c:pt>
                <c:pt idx="45">
                  <c:v>1.4033789921344559</c:v>
                </c:pt>
                <c:pt idx="46">
                  <c:v>1.6038617052965209</c:v>
                </c:pt>
                <c:pt idx="47">
                  <c:v>1.6038617052965209</c:v>
                </c:pt>
                <c:pt idx="48">
                  <c:v>1.804344418458586</c:v>
                </c:pt>
                <c:pt idx="49">
                  <c:v>1.2028962789723909</c:v>
                </c:pt>
                <c:pt idx="50">
                  <c:v>1.0024135658103259</c:v>
                </c:pt>
                <c:pt idx="51">
                  <c:v>1.2028962789723909</c:v>
                </c:pt>
                <c:pt idx="52">
                  <c:v>1.0024135658103259</c:v>
                </c:pt>
                <c:pt idx="53">
                  <c:v>1.0024135658103259</c:v>
                </c:pt>
                <c:pt idx="54">
                  <c:v>0.80193085264826036</c:v>
                </c:pt>
                <c:pt idx="55">
                  <c:v>0.60144813948619524</c:v>
                </c:pt>
                <c:pt idx="56">
                  <c:v>0.60144813948619524</c:v>
                </c:pt>
                <c:pt idx="57">
                  <c:v>0.60144813948619524</c:v>
                </c:pt>
                <c:pt idx="58">
                  <c:v>0.60144813948619524</c:v>
                </c:pt>
                <c:pt idx="59">
                  <c:v>0.60144813948619524</c:v>
                </c:pt>
                <c:pt idx="60">
                  <c:v>0.60144813948619524</c:v>
                </c:pt>
                <c:pt idx="61">
                  <c:v>0.40096542632413018</c:v>
                </c:pt>
                <c:pt idx="62">
                  <c:v>0.40096542632413018</c:v>
                </c:pt>
                <c:pt idx="63">
                  <c:v>0.40096542632413018</c:v>
                </c:pt>
                <c:pt idx="64">
                  <c:v>0.40096542632413018</c:v>
                </c:pt>
                <c:pt idx="65">
                  <c:v>0.40096542632413018</c:v>
                </c:pt>
                <c:pt idx="66">
                  <c:v>0.40096542632413018</c:v>
                </c:pt>
                <c:pt idx="67">
                  <c:v>0.40096542632413018</c:v>
                </c:pt>
                <c:pt idx="68">
                  <c:v>0.20048271316206509</c:v>
                </c:pt>
                <c:pt idx="69">
                  <c:v>0.20048271316206509</c:v>
                </c:pt>
                <c:pt idx="70">
                  <c:v>0.20048271316206509</c:v>
                </c:pt>
                <c:pt idx="71">
                  <c:v>0.20048271316206509</c:v>
                </c:pt>
                <c:pt idx="72">
                  <c:v>0.20048271316206509</c:v>
                </c:pt>
                <c:pt idx="73">
                  <c:v>0.20048271316206509</c:v>
                </c:pt>
                <c:pt idx="74">
                  <c:v>0.20048271316206509</c:v>
                </c:pt>
                <c:pt idx="75">
                  <c:v>0.20048271316206509</c:v>
                </c:pt>
                <c:pt idx="76">
                  <c:v>0.20048271316206509</c:v>
                </c:pt>
                <c:pt idx="77">
                  <c:v>0.20048271316206509</c:v>
                </c:pt>
                <c:pt idx="78">
                  <c:v>0.20048271316206509</c:v>
                </c:pt>
                <c:pt idx="79">
                  <c:v>0.20048271316206509</c:v>
                </c:pt>
                <c:pt idx="80">
                  <c:v>0.20048271316206509</c:v>
                </c:pt>
                <c:pt idx="81">
                  <c:v>0.20048271316206509</c:v>
                </c:pt>
                <c:pt idx="82">
                  <c:v>0.20048271316206509</c:v>
                </c:pt>
                <c:pt idx="83">
                  <c:v>0.20048271316206509</c:v>
                </c:pt>
                <c:pt idx="84">
                  <c:v>0.20048271316206509</c:v>
                </c:pt>
                <c:pt idx="85">
                  <c:v>0.20048271316206509</c:v>
                </c:pt>
                <c:pt idx="86">
                  <c:v>0.20048271316206509</c:v>
                </c:pt>
                <c:pt idx="87">
                  <c:v>0.20048271316206509</c:v>
                </c:pt>
                <c:pt idx="88">
                  <c:v>0.20048271316206509</c:v>
                </c:pt>
                <c:pt idx="89">
                  <c:v>0.20048271316206509</c:v>
                </c:pt>
                <c:pt idx="90">
                  <c:v>0.20048271316206509</c:v>
                </c:pt>
                <c:pt idx="91">
                  <c:v>0.20048271316206509</c:v>
                </c:pt>
                <c:pt idx="92">
                  <c:v>0.20048271316206509</c:v>
                </c:pt>
                <c:pt idx="93">
                  <c:v>0.20048271316206509</c:v>
                </c:pt>
                <c:pt idx="94">
                  <c:v>0.20048271316206509</c:v>
                </c:pt>
                <c:pt idx="95">
                  <c:v>0.20048271316206509</c:v>
                </c:pt>
                <c:pt idx="96">
                  <c:v>0.20048271316206509</c:v>
                </c:pt>
                <c:pt idx="97">
                  <c:v>0.20048271316206509</c:v>
                </c:pt>
                <c:pt idx="98">
                  <c:v>0.20048271316206509</c:v>
                </c:pt>
                <c:pt idx="99">
                  <c:v>0.20048271316206509</c:v>
                </c:pt>
                <c:pt idx="100">
                  <c:v>0.20048271316206509</c:v>
                </c:pt>
                <c:pt idx="101">
                  <c:v>0.20048271316206509</c:v>
                </c:pt>
                <c:pt idx="102">
                  <c:v>0.20048271316206509</c:v>
                </c:pt>
                <c:pt idx="103">
                  <c:v>0.20048271316206509</c:v>
                </c:pt>
                <c:pt idx="104">
                  <c:v>0.20048271316206509</c:v>
                </c:pt>
                <c:pt idx="105">
                  <c:v>0.20048271316206509</c:v>
                </c:pt>
                <c:pt idx="106">
                  <c:v>0.20048271316206509</c:v>
                </c:pt>
                <c:pt idx="107">
                  <c:v>0.20048271316206509</c:v>
                </c:pt>
                <c:pt idx="108">
                  <c:v>0.20048271316206509</c:v>
                </c:pt>
                <c:pt idx="109">
                  <c:v>0.20048271316206509</c:v>
                </c:pt>
                <c:pt idx="110">
                  <c:v>0.80193085264826036</c:v>
                </c:pt>
                <c:pt idx="111">
                  <c:v>0.80193085264826036</c:v>
                </c:pt>
                <c:pt idx="112">
                  <c:v>0.80193085264826036</c:v>
                </c:pt>
                <c:pt idx="113">
                  <c:v>0.80193085264826036</c:v>
                </c:pt>
                <c:pt idx="114">
                  <c:v>0.80193085264826036</c:v>
                </c:pt>
                <c:pt idx="115">
                  <c:v>0.60144813948619524</c:v>
                </c:pt>
                <c:pt idx="116">
                  <c:v>0.60144813948619524</c:v>
                </c:pt>
                <c:pt idx="117">
                  <c:v>0.60144813948619524</c:v>
                </c:pt>
                <c:pt idx="118">
                  <c:v>0.80193085264826036</c:v>
                </c:pt>
                <c:pt idx="119">
                  <c:v>0.80193085264826036</c:v>
                </c:pt>
                <c:pt idx="120">
                  <c:v>0.80193085264826036</c:v>
                </c:pt>
                <c:pt idx="121">
                  <c:v>0.80193085264826036</c:v>
                </c:pt>
                <c:pt idx="122">
                  <c:v>0.80193085264826036</c:v>
                </c:pt>
                <c:pt idx="123">
                  <c:v>0.80193085264826036</c:v>
                </c:pt>
                <c:pt idx="124">
                  <c:v>0.80193085264826036</c:v>
                </c:pt>
                <c:pt idx="125">
                  <c:v>0.60144813948619524</c:v>
                </c:pt>
                <c:pt idx="126">
                  <c:v>0.60144813948619524</c:v>
                </c:pt>
                <c:pt idx="127">
                  <c:v>0.60144813948619524</c:v>
                </c:pt>
                <c:pt idx="128">
                  <c:v>0.60144813948619524</c:v>
                </c:pt>
                <c:pt idx="129">
                  <c:v>0.60144813948619524</c:v>
                </c:pt>
                <c:pt idx="130">
                  <c:v>0.60144813948619524</c:v>
                </c:pt>
                <c:pt idx="131">
                  <c:v>0.60144813948619524</c:v>
                </c:pt>
                <c:pt idx="132">
                  <c:v>0.60144813948619524</c:v>
                </c:pt>
                <c:pt idx="133">
                  <c:v>0.60144813948619524</c:v>
                </c:pt>
                <c:pt idx="134">
                  <c:v>0.60144813948619524</c:v>
                </c:pt>
                <c:pt idx="135">
                  <c:v>0.60144813948619524</c:v>
                </c:pt>
                <c:pt idx="136">
                  <c:v>0.60144813948619524</c:v>
                </c:pt>
                <c:pt idx="137">
                  <c:v>0.60144813948619524</c:v>
                </c:pt>
                <c:pt idx="138">
                  <c:v>0.60144813948619524</c:v>
                </c:pt>
                <c:pt idx="139">
                  <c:v>0.60144813948619524</c:v>
                </c:pt>
                <c:pt idx="140">
                  <c:v>0.60144813948619524</c:v>
                </c:pt>
                <c:pt idx="141">
                  <c:v>0.60144813948619524</c:v>
                </c:pt>
                <c:pt idx="142">
                  <c:v>0.60144813948619524</c:v>
                </c:pt>
                <c:pt idx="143">
                  <c:v>0.80193085264826036</c:v>
                </c:pt>
                <c:pt idx="144">
                  <c:v>0.60144813948619524</c:v>
                </c:pt>
                <c:pt idx="145">
                  <c:v>0.60144813948619524</c:v>
                </c:pt>
                <c:pt idx="146">
                  <c:v>0.60144813948619524</c:v>
                </c:pt>
                <c:pt idx="147">
                  <c:v>0.60144813948619524</c:v>
                </c:pt>
                <c:pt idx="148">
                  <c:v>0.60144813948619524</c:v>
                </c:pt>
                <c:pt idx="149">
                  <c:v>0.60144813948619524</c:v>
                </c:pt>
                <c:pt idx="150">
                  <c:v>0.40096542632413018</c:v>
                </c:pt>
                <c:pt idx="151">
                  <c:v>0.80193085264826036</c:v>
                </c:pt>
                <c:pt idx="152">
                  <c:v>0.80193085264826036</c:v>
                </c:pt>
                <c:pt idx="153">
                  <c:v>1.0024135658103259</c:v>
                </c:pt>
                <c:pt idx="154">
                  <c:v>1.2028962789723909</c:v>
                </c:pt>
                <c:pt idx="155">
                  <c:v>1.0024135658103259</c:v>
                </c:pt>
                <c:pt idx="156">
                  <c:v>1.0024135658103259</c:v>
                </c:pt>
                <c:pt idx="157">
                  <c:v>1.0024135658103259</c:v>
                </c:pt>
                <c:pt idx="158">
                  <c:v>1.804344418458586</c:v>
                </c:pt>
                <c:pt idx="159">
                  <c:v>2.405792557944781</c:v>
                </c:pt>
                <c:pt idx="160">
                  <c:v>2.806757984268911</c:v>
                </c:pt>
                <c:pt idx="161">
                  <c:v>2.806757984268911</c:v>
                </c:pt>
                <c:pt idx="162">
                  <c:v>2.806757984268911</c:v>
                </c:pt>
                <c:pt idx="163">
                  <c:v>2.806757984268911</c:v>
                </c:pt>
                <c:pt idx="164">
                  <c:v>2.806757984268911</c:v>
                </c:pt>
                <c:pt idx="165">
                  <c:v>2.205309844782716</c:v>
                </c:pt>
                <c:pt idx="166">
                  <c:v>2.606275271106846</c:v>
                </c:pt>
                <c:pt idx="167">
                  <c:v>1.804344418458586</c:v>
                </c:pt>
                <c:pt idx="168">
                  <c:v>2.004827131620651</c:v>
                </c:pt>
                <c:pt idx="169">
                  <c:v>2.004827131620651</c:v>
                </c:pt>
                <c:pt idx="170">
                  <c:v>2.405792557944781</c:v>
                </c:pt>
                <c:pt idx="171">
                  <c:v>3.007240697430976</c:v>
                </c:pt>
                <c:pt idx="172">
                  <c:v>2.806757984268911</c:v>
                </c:pt>
                <c:pt idx="173">
                  <c:v>2.205309844782716</c:v>
                </c:pt>
                <c:pt idx="174">
                  <c:v>3.007240697430976</c:v>
                </c:pt>
                <c:pt idx="175">
                  <c:v>4.2101369764033674</c:v>
                </c:pt>
                <c:pt idx="176">
                  <c:v>4.6111024027274974</c:v>
                </c:pt>
                <c:pt idx="177">
                  <c:v>4.6111024027274974</c:v>
                </c:pt>
                <c:pt idx="178">
                  <c:v>4.4106196895654319</c:v>
                </c:pt>
                <c:pt idx="179">
                  <c:v>4.4106196895654319</c:v>
                </c:pt>
                <c:pt idx="180">
                  <c:v>4.2101369764033674</c:v>
                </c:pt>
                <c:pt idx="181">
                  <c:v>4.4106196895654319</c:v>
                </c:pt>
                <c:pt idx="182">
                  <c:v>4.8115851158895619</c:v>
                </c:pt>
                <c:pt idx="183">
                  <c:v>4.6111024027274974</c:v>
                </c:pt>
                <c:pt idx="184">
                  <c:v>4.6111024027274974</c:v>
                </c:pt>
                <c:pt idx="185">
                  <c:v>4.8115851158895619</c:v>
                </c:pt>
                <c:pt idx="186">
                  <c:v>4.6111024027274974</c:v>
                </c:pt>
                <c:pt idx="187">
                  <c:v>4.8115851158895619</c:v>
                </c:pt>
                <c:pt idx="188">
                  <c:v>5.0120678290516274</c:v>
                </c:pt>
                <c:pt idx="189">
                  <c:v>5.212550542213692</c:v>
                </c:pt>
                <c:pt idx="190">
                  <c:v>5.0120678290516274</c:v>
                </c:pt>
                <c:pt idx="191">
                  <c:v>5.212550542213692</c:v>
                </c:pt>
                <c:pt idx="192">
                  <c:v>5.0120678290516274</c:v>
                </c:pt>
                <c:pt idx="193">
                  <c:v>4.4106196895654319</c:v>
                </c:pt>
                <c:pt idx="194">
                  <c:v>4.6111024027274974</c:v>
                </c:pt>
                <c:pt idx="195">
                  <c:v>4.6111024027274974</c:v>
                </c:pt>
                <c:pt idx="196">
                  <c:v>4.0096542632413019</c:v>
                </c:pt>
                <c:pt idx="197">
                  <c:v>4.0096542632413019</c:v>
                </c:pt>
                <c:pt idx="198">
                  <c:v>4.0096542632413019</c:v>
                </c:pt>
                <c:pt idx="199">
                  <c:v>3.4082061237551069</c:v>
                </c:pt>
                <c:pt idx="200">
                  <c:v>4.4106196895654319</c:v>
                </c:pt>
                <c:pt idx="201">
                  <c:v>4.6111024027274974</c:v>
                </c:pt>
                <c:pt idx="202">
                  <c:v>6.0144813948619529</c:v>
                </c:pt>
                <c:pt idx="203">
                  <c:v>6.2149641080240174</c:v>
                </c:pt>
                <c:pt idx="204">
                  <c:v>6.8164122475102129</c:v>
                </c:pt>
                <c:pt idx="205">
                  <c:v>7.0168949606722784</c:v>
                </c:pt>
                <c:pt idx="206">
                  <c:v>7.2173776738343438</c:v>
                </c:pt>
                <c:pt idx="207">
                  <c:v>7.2173776738343438</c:v>
                </c:pt>
                <c:pt idx="208">
                  <c:v>8.0193085264826038</c:v>
                </c:pt>
                <c:pt idx="209">
                  <c:v>8.420273952806733</c:v>
                </c:pt>
                <c:pt idx="210">
                  <c:v>8.420273952806733</c:v>
                </c:pt>
                <c:pt idx="211">
                  <c:v>8.8212393791308639</c:v>
                </c:pt>
                <c:pt idx="212">
                  <c:v>8.8212393791308639</c:v>
                </c:pt>
                <c:pt idx="213">
                  <c:v>9.8236529449411893</c:v>
                </c:pt>
                <c:pt idx="214">
                  <c:v>8.420273952806733</c:v>
                </c:pt>
                <c:pt idx="215">
                  <c:v>9.0217220922929293</c:v>
                </c:pt>
                <c:pt idx="216">
                  <c:v>10.42510108442738</c:v>
                </c:pt>
                <c:pt idx="217">
                  <c:v>10.42510108442738</c:v>
                </c:pt>
                <c:pt idx="218">
                  <c:v>11.62799736339978</c:v>
                </c:pt>
                <c:pt idx="219">
                  <c:v>11.82848007656184</c:v>
                </c:pt>
                <c:pt idx="220">
                  <c:v>13.833307208182489</c:v>
                </c:pt>
                <c:pt idx="221">
                  <c:v>14.03378992134456</c:v>
                </c:pt>
                <c:pt idx="222">
                  <c:v>15.03620348715488</c:v>
                </c:pt>
                <c:pt idx="223">
                  <c:v>14.83572077399282</c:v>
                </c:pt>
                <c:pt idx="224">
                  <c:v>15.83813433980314</c:v>
                </c:pt>
                <c:pt idx="225">
                  <c:v>17.2415133319376</c:v>
                </c:pt>
                <c:pt idx="226">
                  <c:v>17.441996045099661</c:v>
                </c:pt>
                <c:pt idx="227">
                  <c:v>16.439582479289339</c:v>
                </c:pt>
                <c:pt idx="228">
                  <c:v>17.2415133319376</c:v>
                </c:pt>
                <c:pt idx="229">
                  <c:v>17.642478758261731</c:v>
                </c:pt>
                <c:pt idx="230">
                  <c:v>18.44440961090999</c:v>
                </c:pt>
                <c:pt idx="231">
                  <c:v>21.050684882016839</c:v>
                </c:pt>
                <c:pt idx="232">
                  <c:v>22.654546587313359</c:v>
                </c:pt>
                <c:pt idx="233">
                  <c:v>24.85985643209607</c:v>
                </c:pt>
                <c:pt idx="234">
                  <c:v>24.65937371893401</c:v>
                </c:pt>
                <c:pt idx="235">
                  <c:v>26.46371813739259</c:v>
                </c:pt>
                <c:pt idx="236">
                  <c:v>29.270476121661499</c:v>
                </c:pt>
                <c:pt idx="237">
                  <c:v>29.069993408499439</c:v>
                </c:pt>
                <c:pt idx="238">
                  <c:v>26.062752711068459</c:v>
                </c:pt>
                <c:pt idx="239">
                  <c:v>24.65937371893401</c:v>
                </c:pt>
                <c:pt idx="240">
                  <c:v>25.06033914525813</c:v>
                </c:pt>
                <c:pt idx="241">
                  <c:v>26.263235424230519</c:v>
                </c:pt>
                <c:pt idx="242">
                  <c:v>25.060339145258141</c:v>
                </c:pt>
                <c:pt idx="243">
                  <c:v>25.661787284744332</c:v>
                </c:pt>
                <c:pt idx="244">
                  <c:v>26.46371813739259</c:v>
                </c:pt>
                <c:pt idx="245">
                  <c:v>27.466131703202919</c:v>
                </c:pt>
                <c:pt idx="246">
                  <c:v>28.869510695337372</c:v>
                </c:pt>
                <c:pt idx="247">
                  <c:v>29.270476121661499</c:v>
                </c:pt>
                <c:pt idx="248">
                  <c:v>29.270476121661499</c:v>
                </c:pt>
                <c:pt idx="249">
                  <c:v>29.67144154798563</c:v>
                </c:pt>
                <c:pt idx="250">
                  <c:v>28.468545269013241</c:v>
                </c:pt>
                <c:pt idx="251">
                  <c:v>27.86709712952705</c:v>
                </c:pt>
                <c:pt idx="252">
                  <c:v>26.664200850554661</c:v>
                </c:pt>
                <c:pt idx="253">
                  <c:v>29.67144154798563</c:v>
                </c:pt>
                <c:pt idx="254">
                  <c:v>28.669027982175312</c:v>
                </c:pt>
                <c:pt idx="255">
                  <c:v>27.86709712952705</c:v>
                </c:pt>
                <c:pt idx="256">
                  <c:v>27.466131703202919</c:v>
                </c:pt>
                <c:pt idx="257">
                  <c:v>28.06757984268911</c:v>
                </c:pt>
                <c:pt idx="258">
                  <c:v>27.065166276878792</c:v>
                </c:pt>
                <c:pt idx="259">
                  <c:v>27.265648990040852</c:v>
                </c:pt>
                <c:pt idx="260">
                  <c:v>27.666614416364979</c:v>
                </c:pt>
                <c:pt idx="261">
                  <c:v>29.270476121661499</c:v>
                </c:pt>
                <c:pt idx="262">
                  <c:v>28.669027982175312</c:v>
                </c:pt>
                <c:pt idx="263">
                  <c:v>29.871924261147701</c:v>
                </c:pt>
                <c:pt idx="264">
                  <c:v>27.666614416364979</c:v>
                </c:pt>
                <c:pt idx="265">
                  <c:v>28.468545269013241</c:v>
                </c:pt>
                <c:pt idx="266">
                  <c:v>28.669027982175312</c:v>
                </c:pt>
                <c:pt idx="267">
                  <c:v>30.874337826958019</c:v>
                </c:pt>
                <c:pt idx="268">
                  <c:v>30.473372400633899</c:v>
                </c:pt>
                <c:pt idx="269">
                  <c:v>29.270476121661499</c:v>
                </c:pt>
                <c:pt idx="270">
                  <c:v>30.874337826958019</c:v>
                </c:pt>
                <c:pt idx="271">
                  <c:v>31.07482054012009</c:v>
                </c:pt>
                <c:pt idx="272">
                  <c:v>31.27530325328215</c:v>
                </c:pt>
                <c:pt idx="273">
                  <c:v>31.876751392768352</c:v>
                </c:pt>
                <c:pt idx="274">
                  <c:v>31.676268679606281</c:v>
                </c:pt>
                <c:pt idx="275">
                  <c:v>31.876751392768352</c:v>
                </c:pt>
                <c:pt idx="276">
                  <c:v>31.07482054012009</c:v>
                </c:pt>
                <c:pt idx="277">
                  <c:v>31.676268679606281</c:v>
                </c:pt>
                <c:pt idx="278">
                  <c:v>31.27530325328215</c:v>
                </c:pt>
                <c:pt idx="279">
                  <c:v>31.876751392768352</c:v>
                </c:pt>
                <c:pt idx="280">
                  <c:v>32.67868224541661</c:v>
                </c:pt>
                <c:pt idx="281">
                  <c:v>32.67868224541661</c:v>
                </c:pt>
                <c:pt idx="282">
                  <c:v>34.082061237551073</c:v>
                </c:pt>
                <c:pt idx="283">
                  <c:v>33.681095811226932</c:v>
                </c:pt>
                <c:pt idx="284">
                  <c:v>32.478199532254543</c:v>
                </c:pt>
                <c:pt idx="285">
                  <c:v>34.683509377037261</c:v>
                </c:pt>
                <c:pt idx="286">
                  <c:v>34.683509377037261</c:v>
                </c:pt>
                <c:pt idx="287">
                  <c:v>35.084474803361388</c:v>
                </c:pt>
                <c:pt idx="288">
                  <c:v>37.289784648144114</c:v>
                </c:pt>
                <c:pt idx="289">
                  <c:v>37.891232787630301</c:v>
                </c:pt>
                <c:pt idx="290">
                  <c:v>39.09412906660269</c:v>
                </c:pt>
                <c:pt idx="291">
                  <c:v>39.09412906660269</c:v>
                </c:pt>
                <c:pt idx="292">
                  <c:v>37.289784648144114</c:v>
                </c:pt>
                <c:pt idx="293">
                  <c:v>38.091715500792368</c:v>
                </c:pt>
                <c:pt idx="294">
                  <c:v>39.495094492926832</c:v>
                </c:pt>
                <c:pt idx="295">
                  <c:v>40.497508058737147</c:v>
                </c:pt>
                <c:pt idx="296">
                  <c:v>43.705231469330187</c:v>
                </c:pt>
                <c:pt idx="297">
                  <c:v>43.705231469330187</c:v>
                </c:pt>
                <c:pt idx="298">
                  <c:v>44.507162321978448</c:v>
                </c:pt>
                <c:pt idx="299">
                  <c:v>45.910541314112912</c:v>
                </c:pt>
                <c:pt idx="300">
                  <c:v>47.514403019409428</c:v>
                </c:pt>
                <c:pt idx="301">
                  <c:v>49.118264724705952</c:v>
                </c:pt>
                <c:pt idx="302">
                  <c:v>48.917782011543892</c:v>
                </c:pt>
                <c:pt idx="303">
                  <c:v>49.920195577354207</c:v>
                </c:pt>
                <c:pt idx="304">
                  <c:v>50.321161003678341</c:v>
                </c:pt>
                <c:pt idx="305">
                  <c:v>50.722126430002469</c:v>
                </c:pt>
                <c:pt idx="306">
                  <c:v>54.73178069324377</c:v>
                </c:pt>
                <c:pt idx="307">
                  <c:v>53.528884414271381</c:v>
                </c:pt>
                <c:pt idx="308">
                  <c:v>52.72695356162312</c:v>
                </c:pt>
                <c:pt idx="309">
                  <c:v>53.729367127433441</c:v>
                </c:pt>
                <c:pt idx="310">
                  <c:v>54.73178069324377</c:v>
                </c:pt>
                <c:pt idx="311">
                  <c:v>55.333228832729972</c:v>
                </c:pt>
                <c:pt idx="312">
                  <c:v>54.73178069324377</c:v>
                </c:pt>
                <c:pt idx="313">
                  <c:v>54.932263406405838</c:v>
                </c:pt>
                <c:pt idx="314">
                  <c:v>57.137573251188549</c:v>
                </c:pt>
                <c:pt idx="315">
                  <c:v>59.1424003828092</c:v>
                </c:pt>
                <c:pt idx="316">
                  <c:v>60.144813948619529</c:v>
                </c:pt>
                <c:pt idx="317">
                  <c:v>60.746262088105723</c:v>
                </c:pt>
                <c:pt idx="318">
                  <c:v>61.748675653916052</c:v>
                </c:pt>
                <c:pt idx="319">
                  <c:v>61.147227514429851</c:v>
                </c:pt>
                <c:pt idx="320">
                  <c:v>65.958812630319414</c:v>
                </c:pt>
                <c:pt idx="321">
                  <c:v>66.359778056643549</c:v>
                </c:pt>
                <c:pt idx="322">
                  <c:v>65.15688177767116</c:v>
                </c:pt>
                <c:pt idx="323">
                  <c:v>65.35736449083322</c:v>
                </c:pt>
                <c:pt idx="324">
                  <c:v>67.562674335615938</c:v>
                </c:pt>
                <c:pt idx="325">
                  <c:v>67.562674335615938</c:v>
                </c:pt>
                <c:pt idx="326">
                  <c:v>67.562674335615938</c:v>
                </c:pt>
                <c:pt idx="327">
                  <c:v>65.35736449083322</c:v>
                </c:pt>
                <c:pt idx="328">
                  <c:v>65.758329917157354</c:v>
                </c:pt>
                <c:pt idx="329">
                  <c:v>68.765570614588327</c:v>
                </c:pt>
                <c:pt idx="330">
                  <c:v>68.164122475102133</c:v>
                </c:pt>
                <c:pt idx="331">
                  <c:v>66.159295343481475</c:v>
                </c:pt>
                <c:pt idx="332">
                  <c:v>68.164122475102133</c:v>
                </c:pt>
                <c:pt idx="333">
                  <c:v>67.161708909291804</c:v>
                </c:pt>
                <c:pt idx="334">
                  <c:v>69.567501467236582</c:v>
                </c:pt>
                <c:pt idx="335">
                  <c:v>71.57232859885724</c:v>
                </c:pt>
                <c:pt idx="336">
                  <c:v>72.173776738343435</c:v>
                </c:pt>
                <c:pt idx="337">
                  <c:v>73.176190304153764</c:v>
                </c:pt>
                <c:pt idx="338">
                  <c:v>74.579569296288213</c:v>
                </c:pt>
                <c:pt idx="339">
                  <c:v>74.780052009450273</c:v>
                </c:pt>
                <c:pt idx="340">
                  <c:v>75.381500148936468</c:v>
                </c:pt>
                <c:pt idx="341">
                  <c:v>76.383913714746797</c:v>
                </c:pt>
                <c:pt idx="342">
                  <c:v>78.789706272691575</c:v>
                </c:pt>
                <c:pt idx="343">
                  <c:v>82.999843249094951</c:v>
                </c:pt>
                <c:pt idx="344">
                  <c:v>84.002256814905266</c:v>
                </c:pt>
                <c:pt idx="345">
                  <c:v>86.207566659687984</c:v>
                </c:pt>
                <c:pt idx="346">
                  <c:v>88.212393791308642</c:v>
                </c:pt>
                <c:pt idx="347">
                  <c:v>93.424944333522333</c:v>
                </c:pt>
                <c:pt idx="348">
                  <c:v>94.026392473008528</c:v>
                </c:pt>
                <c:pt idx="349">
                  <c:v>101.0432874336808</c:v>
                </c:pt>
                <c:pt idx="350">
                  <c:v>100.0408738678705</c:v>
                </c:pt>
                <c:pt idx="351">
                  <c:v>98.437012162573964</c:v>
                </c:pt>
                <c:pt idx="352">
                  <c:v>100.0408738678705</c:v>
                </c:pt>
                <c:pt idx="353">
                  <c:v>100.2413565810326</c:v>
                </c:pt>
                <c:pt idx="354">
                  <c:v>99.639908441546353</c:v>
                </c:pt>
                <c:pt idx="355">
                  <c:v>103.6495627047877</c:v>
                </c:pt>
                <c:pt idx="356">
                  <c:v>100.0408738678705</c:v>
                </c:pt>
                <c:pt idx="357">
                  <c:v>102.0457009994911</c:v>
                </c:pt>
                <c:pt idx="358">
                  <c:v>126.9055574315872</c:v>
                </c:pt>
                <c:pt idx="359">
                  <c:v>117.081904486646</c:v>
                </c:pt>
                <c:pt idx="360">
                  <c:v>114.4756292155392</c:v>
                </c:pt>
                <c:pt idx="361">
                  <c:v>114.07466378921499</c:v>
                </c:pt>
                <c:pt idx="362">
                  <c:v>115.4780427813495</c:v>
                </c:pt>
                <c:pt idx="363">
                  <c:v>118.4852834787805</c:v>
                </c:pt>
                <c:pt idx="364">
                  <c:v>118.88624890510459</c:v>
                </c:pt>
                <c:pt idx="365">
                  <c:v>121.0915587498873</c:v>
                </c:pt>
                <c:pt idx="366">
                  <c:v>123.29686859467</c:v>
                </c:pt>
                <c:pt idx="367">
                  <c:v>118.88624890510459</c:v>
                </c:pt>
                <c:pt idx="368">
                  <c:v>117.081904486646</c:v>
                </c:pt>
                <c:pt idx="369">
                  <c:v>114.87659464186331</c:v>
                </c:pt>
                <c:pt idx="370">
                  <c:v>115.2775600681874</c:v>
                </c:pt>
                <c:pt idx="371">
                  <c:v>114.87659464186331</c:v>
                </c:pt>
                <c:pt idx="372">
                  <c:v>118.88624890510459</c:v>
                </c:pt>
                <c:pt idx="373">
                  <c:v>122.0939723156976</c:v>
                </c:pt>
                <c:pt idx="374">
                  <c:v>120.89107603672529</c:v>
                </c:pt>
                <c:pt idx="375">
                  <c:v>123.29686859467</c:v>
                </c:pt>
                <c:pt idx="376">
                  <c:v>119.88866247091489</c:v>
                </c:pt>
                <c:pt idx="377">
                  <c:v>119.4876970445908</c:v>
                </c:pt>
                <c:pt idx="378">
                  <c:v>113.87418107605301</c:v>
                </c:pt>
                <c:pt idx="379">
                  <c:v>117.4828699129701</c:v>
                </c:pt>
                <c:pt idx="380">
                  <c:v>117.4828699129701</c:v>
                </c:pt>
                <c:pt idx="381">
                  <c:v>113.2727329365668</c:v>
                </c:pt>
                <c:pt idx="382">
                  <c:v>111.6688712312703</c:v>
                </c:pt>
                <c:pt idx="383">
                  <c:v>112.06983665759439</c:v>
                </c:pt>
                <c:pt idx="384">
                  <c:v>110.866940378622</c:v>
                </c:pt>
                <c:pt idx="385">
                  <c:v>108.06018239435311</c:v>
                </c:pt>
                <c:pt idx="386">
                  <c:v>107.4587342548669</c:v>
                </c:pt>
                <c:pt idx="387">
                  <c:v>107.05776882854281</c:v>
                </c:pt>
                <c:pt idx="388">
                  <c:v>101.644735573167</c:v>
                </c:pt>
                <c:pt idx="389">
                  <c:v>105.0529416969221</c:v>
                </c:pt>
                <c:pt idx="390">
                  <c:v>101.0432874336808</c:v>
                </c:pt>
                <c:pt idx="391">
                  <c:v>100.6423220073567</c:v>
                </c:pt>
                <c:pt idx="392">
                  <c:v>106.25583797589449</c:v>
                </c:pt>
                <c:pt idx="393">
                  <c:v>106.25583797589449</c:v>
                </c:pt>
                <c:pt idx="394">
                  <c:v>105.4539071232462</c:v>
                </c:pt>
                <c:pt idx="395">
                  <c:v>103.8500454179497</c:v>
                </c:pt>
                <c:pt idx="396">
                  <c:v>102.0457009994911</c:v>
                </c:pt>
                <c:pt idx="397">
                  <c:v>97.434598596763635</c:v>
                </c:pt>
                <c:pt idx="398">
                  <c:v>94.427357899332662</c:v>
                </c:pt>
                <c:pt idx="399">
                  <c:v>91.420117201901675</c:v>
                </c:pt>
                <c:pt idx="400">
                  <c:v>93.825909759846468</c:v>
                </c:pt>
                <c:pt idx="401">
                  <c:v>92.422530767712004</c:v>
                </c:pt>
                <c:pt idx="402">
                  <c:v>85.60611852020179</c:v>
                </c:pt>
                <c:pt idx="403">
                  <c:v>85.806601233363864</c:v>
                </c:pt>
                <c:pt idx="404">
                  <c:v>82.999843249094951</c:v>
                </c:pt>
                <c:pt idx="405">
                  <c:v>78.990188985853649</c:v>
                </c:pt>
                <c:pt idx="406">
                  <c:v>75.381500148936468</c:v>
                </c:pt>
                <c:pt idx="407">
                  <c:v>76.985361854232991</c:v>
                </c:pt>
                <c:pt idx="408">
                  <c:v>73.577155730477884</c:v>
                </c:pt>
                <c:pt idx="409">
                  <c:v>71.7728113120193</c:v>
                </c:pt>
                <c:pt idx="410">
                  <c:v>69.567501467236582</c:v>
                </c:pt>
                <c:pt idx="411">
                  <c:v>70.168949606722776</c:v>
                </c:pt>
                <c:pt idx="412">
                  <c:v>68.364605188264193</c:v>
                </c:pt>
                <c:pt idx="413">
                  <c:v>63.753502785536703</c:v>
                </c:pt>
                <c:pt idx="414">
                  <c:v>65.758329917157354</c:v>
                </c:pt>
                <c:pt idx="415">
                  <c:v>64.354950925022891</c:v>
                </c:pt>
                <c:pt idx="416">
                  <c:v>61.748675653916052</c:v>
                </c:pt>
                <c:pt idx="417">
                  <c:v>62.751089219726367</c:v>
                </c:pt>
                <c:pt idx="418">
                  <c:v>59.1424003828092</c:v>
                </c:pt>
                <c:pt idx="419">
                  <c:v>56.736607824864421</c:v>
                </c:pt>
                <c:pt idx="420">
                  <c:v>57.137573251188549</c:v>
                </c:pt>
                <c:pt idx="421">
                  <c:v>57.137573251188549</c:v>
                </c:pt>
                <c:pt idx="422">
                  <c:v>57.338055964350623</c:v>
                </c:pt>
                <c:pt idx="423">
                  <c:v>57.137573251188549</c:v>
                </c:pt>
                <c:pt idx="424">
                  <c:v>52.125505422136932</c:v>
                </c:pt>
                <c:pt idx="425">
                  <c:v>50.722126430002469</c:v>
                </c:pt>
                <c:pt idx="426">
                  <c:v>49.519230151030079</c:v>
                </c:pt>
                <c:pt idx="427">
                  <c:v>47.714885732571489</c:v>
                </c:pt>
                <c:pt idx="428">
                  <c:v>49.318747437868012</c:v>
                </c:pt>
                <c:pt idx="429">
                  <c:v>48.31633387205769</c:v>
                </c:pt>
                <c:pt idx="430">
                  <c:v>44.507162321978448</c:v>
                </c:pt>
                <c:pt idx="431">
                  <c:v>43.304266043006059</c:v>
                </c:pt>
                <c:pt idx="432">
                  <c:v>40.096542632413019</c:v>
                </c:pt>
                <c:pt idx="433">
                  <c:v>37.891232787630301</c:v>
                </c:pt>
                <c:pt idx="434">
                  <c:v>37.089301934982039</c:v>
                </c:pt>
                <c:pt idx="435">
                  <c:v>37.289784648144114</c:v>
                </c:pt>
                <c:pt idx="436">
                  <c:v>36.287371082333777</c:v>
                </c:pt>
                <c:pt idx="437">
                  <c:v>34.483026663875187</c:v>
                </c:pt>
                <c:pt idx="438">
                  <c:v>33.480613098064872</c:v>
                </c:pt>
                <c:pt idx="439">
                  <c:v>31.475785966444221</c:v>
                </c:pt>
                <c:pt idx="440">
                  <c:v>30.673855113795959</c:v>
                </c:pt>
                <c:pt idx="441">
                  <c:v>29.270476121661499</c:v>
                </c:pt>
                <c:pt idx="442">
                  <c:v>28.468545269013241</c:v>
                </c:pt>
                <c:pt idx="443">
                  <c:v>28.468545269013241</c:v>
                </c:pt>
                <c:pt idx="444">
                  <c:v>27.065166276878792</c:v>
                </c:pt>
                <c:pt idx="445">
                  <c:v>25.661787284744332</c:v>
                </c:pt>
                <c:pt idx="446">
                  <c:v>24.057925579447812</c:v>
                </c:pt>
                <c:pt idx="447">
                  <c:v>22.454063874151291</c:v>
                </c:pt>
                <c:pt idx="448">
                  <c:v>21.050684882016839</c:v>
                </c:pt>
                <c:pt idx="449">
                  <c:v>19.446823176720319</c:v>
                </c:pt>
                <c:pt idx="450">
                  <c:v>19.246340463558251</c:v>
                </c:pt>
                <c:pt idx="451">
                  <c:v>19.045857750396181</c:v>
                </c:pt>
                <c:pt idx="452">
                  <c:v>18.44440961090999</c:v>
                </c:pt>
                <c:pt idx="453">
                  <c:v>17.04103061877553</c:v>
                </c:pt>
                <c:pt idx="454">
                  <c:v>16.640065192451399</c:v>
                </c:pt>
                <c:pt idx="455">
                  <c:v>15.236686200316949</c:v>
                </c:pt>
                <c:pt idx="456">
                  <c:v>14.03378992134456</c:v>
                </c:pt>
                <c:pt idx="457">
                  <c:v>14.03378992134456</c:v>
                </c:pt>
                <c:pt idx="458">
                  <c:v>14.03378992134456</c:v>
                </c:pt>
                <c:pt idx="459">
                  <c:v>13.031376355534229</c:v>
                </c:pt>
                <c:pt idx="460">
                  <c:v>13.632824495020429</c:v>
                </c:pt>
                <c:pt idx="461">
                  <c:v>12.830893642372169</c:v>
                </c:pt>
                <c:pt idx="462">
                  <c:v>12.42992821604804</c:v>
                </c:pt>
                <c:pt idx="463">
                  <c:v>14.03378992134456</c:v>
                </c:pt>
                <c:pt idx="464">
                  <c:v>14.83572077399282</c:v>
                </c:pt>
                <c:pt idx="465">
                  <c:v>13.833307208182489</c:v>
                </c:pt>
                <c:pt idx="466">
                  <c:v>13.2318590686963</c:v>
                </c:pt>
                <c:pt idx="467">
                  <c:v>13.2318590686963</c:v>
                </c:pt>
                <c:pt idx="468">
                  <c:v>11.82848007656184</c:v>
                </c:pt>
                <c:pt idx="469">
                  <c:v>10.22461837126532</c:v>
                </c:pt>
                <c:pt idx="470">
                  <c:v>10.625583797589449</c:v>
                </c:pt>
                <c:pt idx="471">
                  <c:v>10.42510108442738</c:v>
                </c:pt>
                <c:pt idx="472">
                  <c:v>9.2222048054549948</c:v>
                </c:pt>
                <c:pt idx="473">
                  <c:v>10.42510108442738</c:v>
                </c:pt>
                <c:pt idx="474">
                  <c:v>10.22461837126532</c:v>
                </c:pt>
                <c:pt idx="475">
                  <c:v>10.22461837126532</c:v>
                </c:pt>
                <c:pt idx="476">
                  <c:v>9.4226875186170584</c:v>
                </c:pt>
                <c:pt idx="477">
                  <c:v>10.22461837126532</c:v>
                </c:pt>
                <c:pt idx="478">
                  <c:v>9.8236529449411893</c:v>
                </c:pt>
                <c:pt idx="479">
                  <c:v>10.02413565810326</c:v>
                </c:pt>
                <c:pt idx="480">
                  <c:v>10.625583797589449</c:v>
                </c:pt>
                <c:pt idx="481">
                  <c:v>10.625583797589449</c:v>
                </c:pt>
                <c:pt idx="482">
                  <c:v>10.22461837126532</c:v>
                </c:pt>
                <c:pt idx="483">
                  <c:v>9.4226875186170584</c:v>
                </c:pt>
                <c:pt idx="484">
                  <c:v>9.2222048054549948</c:v>
                </c:pt>
                <c:pt idx="485">
                  <c:v>9.6231702317791239</c:v>
                </c:pt>
                <c:pt idx="486">
                  <c:v>8.8212393791308639</c:v>
                </c:pt>
                <c:pt idx="487">
                  <c:v>8.2197912396446693</c:v>
                </c:pt>
                <c:pt idx="488">
                  <c:v>7.6183431001584738</c:v>
                </c:pt>
                <c:pt idx="489">
                  <c:v>7.4178603869964093</c:v>
                </c:pt>
                <c:pt idx="490">
                  <c:v>6.8164122475102129</c:v>
                </c:pt>
                <c:pt idx="491">
                  <c:v>6.6159295343481483</c:v>
                </c:pt>
                <c:pt idx="492">
                  <c:v>6.4154468211860829</c:v>
                </c:pt>
                <c:pt idx="493">
                  <c:v>5.8139986816998874</c:v>
                </c:pt>
                <c:pt idx="494">
                  <c:v>5.0120678290516274</c:v>
                </c:pt>
                <c:pt idx="495">
                  <c:v>5.212550542213692</c:v>
                </c:pt>
                <c:pt idx="496">
                  <c:v>5.0120678290516274</c:v>
                </c:pt>
                <c:pt idx="497">
                  <c:v>5.4130332553757574</c:v>
                </c:pt>
                <c:pt idx="498">
                  <c:v>5.4130332553757583</c:v>
                </c:pt>
                <c:pt idx="499">
                  <c:v>5.4130332553757583</c:v>
                </c:pt>
                <c:pt idx="500">
                  <c:v>5.6135159685378229</c:v>
                </c:pt>
                <c:pt idx="501">
                  <c:v>5.613515968537822</c:v>
                </c:pt>
                <c:pt idx="502">
                  <c:v>5.6135159685378229</c:v>
                </c:pt>
                <c:pt idx="503">
                  <c:v>5.8139986816998874</c:v>
                </c:pt>
                <c:pt idx="504">
                  <c:v>6.0144813948619529</c:v>
                </c:pt>
                <c:pt idx="505">
                  <c:v>6.2149641080240174</c:v>
                </c:pt>
                <c:pt idx="506">
                  <c:v>6.4154468211860829</c:v>
                </c:pt>
                <c:pt idx="507">
                  <c:v>6.0144813948619529</c:v>
                </c:pt>
                <c:pt idx="508">
                  <c:v>5.6135159685378229</c:v>
                </c:pt>
                <c:pt idx="509">
                  <c:v>5.8139986816998874</c:v>
                </c:pt>
                <c:pt idx="510">
                  <c:v>6.0144813948619529</c:v>
                </c:pt>
                <c:pt idx="511">
                  <c:v>5.8139986816998874</c:v>
                </c:pt>
                <c:pt idx="512">
                  <c:v>5.8139986816998874</c:v>
                </c:pt>
                <c:pt idx="513">
                  <c:v>5.8139986816998874</c:v>
                </c:pt>
                <c:pt idx="514">
                  <c:v>5.4130332553757574</c:v>
                </c:pt>
                <c:pt idx="515">
                  <c:v>5.6135159685378229</c:v>
                </c:pt>
                <c:pt idx="516">
                  <c:v>5.212550542213692</c:v>
                </c:pt>
                <c:pt idx="517">
                  <c:v>4.8115851158895619</c:v>
                </c:pt>
                <c:pt idx="518">
                  <c:v>5.2125505422136929</c:v>
                </c:pt>
                <c:pt idx="519">
                  <c:v>5.4130332553757574</c:v>
                </c:pt>
                <c:pt idx="520">
                  <c:v>5.4130332553757574</c:v>
                </c:pt>
                <c:pt idx="521">
                  <c:v>5.6135159685378229</c:v>
                </c:pt>
                <c:pt idx="522">
                  <c:v>5.6135159685378229</c:v>
                </c:pt>
                <c:pt idx="523">
                  <c:v>5.8139986816998874</c:v>
                </c:pt>
                <c:pt idx="524">
                  <c:v>6.0144813948619529</c:v>
                </c:pt>
                <c:pt idx="525">
                  <c:v>5.8139986816998874</c:v>
                </c:pt>
                <c:pt idx="526">
                  <c:v>6.4154468211860829</c:v>
                </c:pt>
                <c:pt idx="527">
                  <c:v>6.8164122475102129</c:v>
                </c:pt>
                <c:pt idx="528">
                  <c:v>6.8164122475102129</c:v>
                </c:pt>
                <c:pt idx="529">
                  <c:v>7.4178603869964084</c:v>
                </c:pt>
                <c:pt idx="530">
                  <c:v>7.4178603869964084</c:v>
                </c:pt>
                <c:pt idx="531">
                  <c:v>7.6183431001584738</c:v>
                </c:pt>
                <c:pt idx="532">
                  <c:v>5.0120678290516274</c:v>
                </c:pt>
                <c:pt idx="533">
                  <c:v>5.0120678290516274</c:v>
                </c:pt>
                <c:pt idx="534">
                  <c:v>5.4130332553757574</c:v>
                </c:pt>
                <c:pt idx="535">
                  <c:v>4.6111024027274974</c:v>
                </c:pt>
                <c:pt idx="536">
                  <c:v>3.6086888369171719</c:v>
                </c:pt>
                <c:pt idx="537">
                  <c:v>3.207723410593041</c:v>
                </c:pt>
                <c:pt idx="538">
                  <c:v>3.4082061237551069</c:v>
                </c:pt>
                <c:pt idx="539">
                  <c:v>3.4082061237551069</c:v>
                </c:pt>
                <c:pt idx="540">
                  <c:v>4.0096542632413019</c:v>
                </c:pt>
                <c:pt idx="541">
                  <c:v>4.8115851158895619</c:v>
                </c:pt>
                <c:pt idx="542">
                  <c:v>5.0120678290516274</c:v>
                </c:pt>
                <c:pt idx="543">
                  <c:v>5.212550542213692</c:v>
                </c:pt>
                <c:pt idx="544">
                  <c:v>5.6135159685378229</c:v>
                </c:pt>
                <c:pt idx="545">
                  <c:v>6.6159295343481483</c:v>
                </c:pt>
                <c:pt idx="546">
                  <c:v>6.8164122475102129</c:v>
                </c:pt>
                <c:pt idx="547">
                  <c:v>7.0168949606722784</c:v>
                </c:pt>
                <c:pt idx="548">
                  <c:v>7.8188258133205384</c:v>
                </c:pt>
                <c:pt idx="549">
                  <c:v>8.2197912396446693</c:v>
                </c:pt>
                <c:pt idx="550">
                  <c:v>8.420273952806733</c:v>
                </c:pt>
                <c:pt idx="551">
                  <c:v>8.8212393791308639</c:v>
                </c:pt>
                <c:pt idx="552">
                  <c:v>9.2222048054549948</c:v>
                </c:pt>
                <c:pt idx="553">
                  <c:v>9.6231702317791239</c:v>
                </c:pt>
                <c:pt idx="554">
                  <c:v>9.4226875186170584</c:v>
                </c:pt>
                <c:pt idx="555">
                  <c:v>9.0217220922929293</c:v>
                </c:pt>
                <c:pt idx="556">
                  <c:v>9.2222048054549948</c:v>
                </c:pt>
                <c:pt idx="557">
                  <c:v>10.02413565810326</c:v>
                </c:pt>
                <c:pt idx="558">
                  <c:v>10.625583797589449</c:v>
                </c:pt>
                <c:pt idx="559">
                  <c:v>10.22461837126532</c:v>
                </c:pt>
                <c:pt idx="560">
                  <c:v>13.43234178185836</c:v>
                </c:pt>
                <c:pt idx="561">
                  <c:v>15.43716891347901</c:v>
                </c:pt>
                <c:pt idx="562">
                  <c:v>16.439582479289339</c:v>
                </c:pt>
                <c:pt idx="563">
                  <c:v>16.239099766127271</c:v>
                </c:pt>
                <c:pt idx="564">
                  <c:v>20.24875402936857</c:v>
                </c:pt>
                <c:pt idx="565">
                  <c:v>20.850202168854771</c:v>
                </c:pt>
                <c:pt idx="566">
                  <c:v>20.24875402936857</c:v>
                </c:pt>
                <c:pt idx="567">
                  <c:v>20.44923674253064</c:v>
                </c:pt>
                <c:pt idx="568">
                  <c:v>20.850202168854771</c:v>
                </c:pt>
                <c:pt idx="569">
                  <c:v>21.65213302150303</c:v>
                </c:pt>
                <c:pt idx="570">
                  <c:v>20.850202168854771</c:v>
                </c:pt>
                <c:pt idx="571">
                  <c:v>22.454063874151291</c:v>
                </c:pt>
                <c:pt idx="572">
                  <c:v>23.857442866285741</c:v>
                </c:pt>
                <c:pt idx="573">
                  <c:v>24.258408292609879</c:v>
                </c:pt>
                <c:pt idx="574">
                  <c:v>26.26323542423053</c:v>
                </c:pt>
                <c:pt idx="575">
                  <c:v>26.864683563716721</c:v>
                </c:pt>
                <c:pt idx="576">
                  <c:v>28.06757984268911</c:v>
                </c:pt>
                <c:pt idx="577">
                  <c:v>29.671441547985641</c:v>
                </c:pt>
                <c:pt idx="578">
                  <c:v>30.673855113795959</c:v>
                </c:pt>
                <c:pt idx="579">
                  <c:v>31.27530325328215</c:v>
                </c:pt>
                <c:pt idx="580">
                  <c:v>31.876751392768352</c:v>
                </c:pt>
                <c:pt idx="581">
                  <c:v>36.086888369171717</c:v>
                </c:pt>
                <c:pt idx="582">
                  <c:v>37.690750074468227</c:v>
                </c:pt>
                <c:pt idx="583">
                  <c:v>38.693163640278563</c:v>
                </c:pt>
                <c:pt idx="584">
                  <c:v>37.490267361306167</c:v>
                </c:pt>
                <c:pt idx="585">
                  <c:v>35.685922942847583</c:v>
                </c:pt>
                <c:pt idx="586">
                  <c:v>37.891232787630301</c:v>
                </c:pt>
                <c:pt idx="587">
                  <c:v>38.693163640278563</c:v>
                </c:pt>
                <c:pt idx="588">
                  <c:v>38.292198213954443</c:v>
                </c:pt>
                <c:pt idx="589">
                  <c:v>41.098956198223341</c:v>
                </c:pt>
                <c:pt idx="590">
                  <c:v>41.299438911385408</c:v>
                </c:pt>
                <c:pt idx="591">
                  <c:v>41.499921624547483</c:v>
                </c:pt>
                <c:pt idx="592">
                  <c:v>41.299438911385408</c:v>
                </c:pt>
                <c:pt idx="593">
                  <c:v>42.702817903519872</c:v>
                </c:pt>
                <c:pt idx="594">
                  <c:v>45.710058600950838</c:v>
                </c:pt>
                <c:pt idx="595">
                  <c:v>41.499921624547483</c:v>
                </c:pt>
                <c:pt idx="596">
                  <c:v>45.30909317462671</c:v>
                </c:pt>
                <c:pt idx="597">
                  <c:v>44.908127748302583</c:v>
                </c:pt>
                <c:pt idx="598">
                  <c:v>43.705231469330187</c:v>
                </c:pt>
                <c:pt idx="599">
                  <c:v>49.118264724705952</c:v>
                </c:pt>
                <c:pt idx="600">
                  <c:v>50.321161003678341</c:v>
                </c:pt>
                <c:pt idx="601">
                  <c:v>57.338055964350623</c:v>
                </c:pt>
                <c:pt idx="602">
                  <c:v>68.164122475102133</c:v>
                </c:pt>
                <c:pt idx="603">
                  <c:v>64.555433638184965</c:v>
                </c:pt>
                <c:pt idx="604">
                  <c:v>66.560260769805609</c:v>
                </c:pt>
                <c:pt idx="605">
                  <c:v>67.763157048777998</c:v>
                </c:pt>
                <c:pt idx="606">
                  <c:v>67.562674335615938</c:v>
                </c:pt>
                <c:pt idx="607">
                  <c:v>69.567501467236582</c:v>
                </c:pt>
                <c:pt idx="608">
                  <c:v>75.782465575260602</c:v>
                </c:pt>
                <c:pt idx="609">
                  <c:v>81.997429683284622</c:v>
                </c:pt>
                <c:pt idx="610">
                  <c:v>90.016738209767226</c:v>
                </c:pt>
                <c:pt idx="611">
                  <c:v>90.41770363609136</c:v>
                </c:pt>
                <c:pt idx="612">
                  <c:v>87.410462938660373</c:v>
                </c:pt>
                <c:pt idx="613">
                  <c:v>91.62059991506375</c:v>
                </c:pt>
                <c:pt idx="614">
                  <c:v>93.023978907198199</c:v>
                </c:pt>
                <c:pt idx="615">
                  <c:v>98.23652944941189</c:v>
                </c:pt>
                <c:pt idx="616">
                  <c:v>100.0408738678705</c:v>
                </c:pt>
                <c:pt idx="617">
                  <c:v>107.05776882854281</c:v>
                </c:pt>
                <c:pt idx="618">
                  <c:v>105.4539071232462</c:v>
                </c:pt>
                <c:pt idx="619">
                  <c:v>104.25101084427391</c:v>
                </c:pt>
                <c:pt idx="620">
                  <c:v>107.859699681191</c:v>
                </c:pt>
                <c:pt idx="621">
                  <c:v>110.6664576654599</c:v>
                </c:pt>
                <c:pt idx="622">
                  <c:v>106.8572861153807</c:v>
                </c:pt>
                <c:pt idx="623">
                  <c:v>110.2654922391358</c:v>
                </c:pt>
                <c:pt idx="624">
                  <c:v>113.87418107605301</c:v>
                </c:pt>
                <c:pt idx="625">
                  <c:v>112.87176751024271</c:v>
                </c:pt>
                <c:pt idx="626">
                  <c:v>111.06742309178409</c:v>
                </c:pt>
                <c:pt idx="627">
                  <c:v>113.6736983628909</c:v>
                </c:pt>
                <c:pt idx="628">
                  <c:v>111.86935394443231</c:v>
                </c:pt>
                <c:pt idx="629">
                  <c:v>109.4635613864875</c:v>
                </c:pt>
                <c:pt idx="630">
                  <c:v>110.2654922391358</c:v>
                </c:pt>
                <c:pt idx="631">
                  <c:v>117.4828699129701</c:v>
                </c:pt>
                <c:pt idx="632">
                  <c:v>121.69300688937351</c:v>
                </c:pt>
                <c:pt idx="633">
                  <c:v>120.89107603672529</c:v>
                </c:pt>
                <c:pt idx="634">
                  <c:v>120.2896278972391</c:v>
                </c:pt>
                <c:pt idx="635">
                  <c:v>119.4876970445908</c:v>
                </c:pt>
                <c:pt idx="636">
                  <c:v>126.50459200526311</c:v>
                </c:pt>
                <c:pt idx="637">
                  <c:v>126.50459200526311</c:v>
                </c:pt>
                <c:pt idx="638">
                  <c:v>124.70024758680449</c:v>
                </c:pt>
                <c:pt idx="639">
                  <c:v>126.1036265789389</c:v>
                </c:pt>
                <c:pt idx="640">
                  <c:v>122.2944550288597</c:v>
                </c:pt>
                <c:pt idx="641">
                  <c:v>117.4828699129701</c:v>
                </c:pt>
                <c:pt idx="642">
                  <c:v>116.6809390603219</c:v>
                </c:pt>
                <c:pt idx="643">
                  <c:v>113.4732156497288</c:v>
                </c:pt>
                <c:pt idx="644">
                  <c:v>111.2679058049461</c:v>
                </c:pt>
                <c:pt idx="645">
                  <c:v>114.4756292155392</c:v>
                </c:pt>
                <c:pt idx="646">
                  <c:v>116.0794909208357</c:v>
                </c:pt>
                <c:pt idx="647">
                  <c:v>112.6712847970806</c:v>
                </c:pt>
                <c:pt idx="648">
                  <c:v>113.07225022340469</c:v>
                </c:pt>
                <c:pt idx="649">
                  <c:v>111.6688712312703</c:v>
                </c:pt>
                <c:pt idx="650">
                  <c:v>106.6568034022186</c:v>
                </c:pt>
                <c:pt idx="651">
                  <c:v>106.4563206890566</c:v>
                </c:pt>
                <c:pt idx="652">
                  <c:v>106.4563206890566</c:v>
                </c:pt>
                <c:pt idx="653">
                  <c:v>101.644735573167</c:v>
                </c:pt>
                <c:pt idx="654">
                  <c:v>97.033633170439501</c:v>
                </c:pt>
                <c:pt idx="655">
                  <c:v>97.033633170439501</c:v>
                </c:pt>
                <c:pt idx="656">
                  <c:v>94.026392473008528</c:v>
                </c:pt>
                <c:pt idx="657">
                  <c:v>90.217220922929286</c:v>
                </c:pt>
                <c:pt idx="658">
                  <c:v>94.427357899332662</c:v>
                </c:pt>
                <c:pt idx="659">
                  <c:v>94.427357899332662</c:v>
                </c:pt>
                <c:pt idx="660">
                  <c:v>93.224461620360273</c:v>
                </c:pt>
                <c:pt idx="661">
                  <c:v>91.219634488739615</c:v>
                </c:pt>
                <c:pt idx="662">
                  <c:v>91.420117201901675</c:v>
                </c:pt>
                <c:pt idx="663">
                  <c:v>87.811428364984508</c:v>
                </c:pt>
                <c:pt idx="664">
                  <c:v>87.410462938660373</c:v>
                </c:pt>
                <c:pt idx="665">
                  <c:v>82.799360535932877</c:v>
                </c:pt>
                <c:pt idx="666">
                  <c:v>85.405635807039729</c:v>
                </c:pt>
                <c:pt idx="667">
                  <c:v>85.405635807039729</c:v>
                </c:pt>
                <c:pt idx="668">
                  <c:v>83.200325962257011</c:v>
                </c:pt>
                <c:pt idx="669">
                  <c:v>80.594050691150173</c:v>
                </c:pt>
                <c:pt idx="670">
                  <c:v>75.381500148936468</c:v>
                </c:pt>
                <c:pt idx="671">
                  <c:v>78.18825813320538</c:v>
                </c:pt>
                <c:pt idx="672">
                  <c:v>74.780052009450273</c:v>
                </c:pt>
                <c:pt idx="673">
                  <c:v>76.183431001584736</c:v>
                </c:pt>
                <c:pt idx="674">
                  <c:v>75.782465575260602</c:v>
                </c:pt>
                <c:pt idx="675">
                  <c:v>73.577155730477884</c:v>
                </c:pt>
                <c:pt idx="676">
                  <c:v>69.767984180398656</c:v>
                </c:pt>
                <c:pt idx="677">
                  <c:v>69.767984180398656</c:v>
                </c:pt>
                <c:pt idx="678">
                  <c:v>67.362191622453864</c:v>
                </c:pt>
                <c:pt idx="679">
                  <c:v>65.958812630319414</c:v>
                </c:pt>
                <c:pt idx="680">
                  <c:v>63.352537359212569</c:v>
                </c:pt>
                <c:pt idx="681">
                  <c:v>61.748675653916052</c:v>
                </c:pt>
                <c:pt idx="682">
                  <c:v>58.139986816998878</c:v>
                </c:pt>
                <c:pt idx="683">
                  <c:v>54.932263406405838</c:v>
                </c:pt>
                <c:pt idx="684">
                  <c:v>55.734194259054092</c:v>
                </c:pt>
                <c:pt idx="685">
                  <c:v>51.925022708974858</c:v>
                </c:pt>
                <c:pt idx="686">
                  <c:v>52.526470848461052</c:v>
                </c:pt>
                <c:pt idx="687">
                  <c:v>52.72695356162312</c:v>
                </c:pt>
                <c:pt idx="688">
                  <c:v>51.323574569488663</c:v>
                </c:pt>
                <c:pt idx="689">
                  <c:v>50.922609143164543</c:v>
                </c:pt>
                <c:pt idx="690">
                  <c:v>49.920195577354207</c:v>
                </c:pt>
                <c:pt idx="691">
                  <c:v>48.917782011543892</c:v>
                </c:pt>
                <c:pt idx="692">
                  <c:v>46.111024027274972</c:v>
                </c:pt>
                <c:pt idx="693">
                  <c:v>47.313920306247361</c:v>
                </c:pt>
                <c:pt idx="694">
                  <c:v>48.31633387205769</c:v>
                </c:pt>
                <c:pt idx="695">
                  <c:v>49.71971286419214</c:v>
                </c:pt>
                <c:pt idx="696">
                  <c:v>47.313920306247361</c:v>
                </c:pt>
                <c:pt idx="697">
                  <c:v>46.912954879923227</c:v>
                </c:pt>
                <c:pt idx="698">
                  <c:v>45.108610461464643</c:v>
                </c:pt>
                <c:pt idx="699">
                  <c:v>45.509575887788777</c:v>
                </c:pt>
                <c:pt idx="700">
                  <c:v>45.30909317462671</c:v>
                </c:pt>
                <c:pt idx="701">
                  <c:v>48.51681658521975</c:v>
                </c:pt>
                <c:pt idx="702">
                  <c:v>49.920195577354207</c:v>
                </c:pt>
                <c:pt idx="703">
                  <c:v>50.120678290516267</c:v>
                </c:pt>
                <c:pt idx="704">
                  <c:v>48.717299298381818</c:v>
                </c:pt>
                <c:pt idx="705">
                  <c:v>47.514403019409428</c:v>
                </c:pt>
                <c:pt idx="706">
                  <c:v>48.717299298381818</c:v>
                </c:pt>
                <c:pt idx="707">
                  <c:v>48.31633387205769</c:v>
                </c:pt>
                <c:pt idx="708">
                  <c:v>52.927436274785187</c:v>
                </c:pt>
                <c:pt idx="709">
                  <c:v>52.72695356162312</c:v>
                </c:pt>
                <c:pt idx="710">
                  <c:v>53.127918987947247</c:v>
                </c:pt>
                <c:pt idx="711">
                  <c:v>52.125505422136932</c:v>
                </c:pt>
                <c:pt idx="712">
                  <c:v>53.929849840595509</c:v>
                </c:pt>
                <c:pt idx="713">
                  <c:v>52.125505422136932</c:v>
                </c:pt>
                <c:pt idx="714">
                  <c:v>51.52405728265073</c:v>
                </c:pt>
                <c:pt idx="715">
                  <c:v>53.328401701109307</c:v>
                </c:pt>
                <c:pt idx="716">
                  <c:v>55.132746119567898</c:v>
                </c:pt>
                <c:pt idx="717">
                  <c:v>54.531297980081703</c:v>
                </c:pt>
                <c:pt idx="718">
                  <c:v>54.531297980081703</c:v>
                </c:pt>
                <c:pt idx="719">
                  <c:v>51.52405728265073</c:v>
                </c:pt>
                <c:pt idx="720">
                  <c:v>49.118264724705952</c:v>
                </c:pt>
                <c:pt idx="721">
                  <c:v>47.714885732571489</c:v>
                </c:pt>
                <c:pt idx="722">
                  <c:v>48.51681658521975</c:v>
                </c:pt>
                <c:pt idx="723">
                  <c:v>48.917782011543892</c:v>
                </c:pt>
                <c:pt idx="724">
                  <c:v>47.915368445733563</c:v>
                </c:pt>
                <c:pt idx="725">
                  <c:v>47.714885732571489</c:v>
                </c:pt>
                <c:pt idx="726">
                  <c:v>47.113437593085287</c:v>
                </c:pt>
                <c:pt idx="727">
                  <c:v>46.912954879923227</c:v>
                </c:pt>
                <c:pt idx="728">
                  <c:v>43.304266043006059</c:v>
                </c:pt>
                <c:pt idx="729">
                  <c:v>43.905714182492247</c:v>
                </c:pt>
                <c:pt idx="730">
                  <c:v>42.502335190357798</c:v>
                </c:pt>
                <c:pt idx="731">
                  <c:v>43.705231469330187</c:v>
                </c:pt>
                <c:pt idx="732">
                  <c:v>43.905714182492247</c:v>
                </c:pt>
                <c:pt idx="733">
                  <c:v>45.108610461464643</c:v>
                </c:pt>
                <c:pt idx="734">
                  <c:v>45.108610461464643</c:v>
                </c:pt>
                <c:pt idx="735">
                  <c:v>46.511989453599099</c:v>
                </c:pt>
                <c:pt idx="736">
                  <c:v>48.31633387205769</c:v>
                </c:pt>
                <c:pt idx="737">
                  <c:v>48.115851158895623</c:v>
                </c:pt>
                <c:pt idx="738">
                  <c:v>46.912954879923227</c:v>
                </c:pt>
                <c:pt idx="739">
                  <c:v>47.113437593085287</c:v>
                </c:pt>
                <c:pt idx="740">
                  <c:v>43.504748756168127</c:v>
                </c:pt>
                <c:pt idx="741">
                  <c:v>43.103783329843992</c:v>
                </c:pt>
                <c:pt idx="742">
                  <c:v>40.497508058737147</c:v>
                </c:pt>
                <c:pt idx="743">
                  <c:v>41.299438911385408</c:v>
                </c:pt>
                <c:pt idx="744">
                  <c:v>40.697990771899207</c:v>
                </c:pt>
                <c:pt idx="745">
                  <c:v>41.900887050871603</c:v>
                </c:pt>
                <c:pt idx="746">
                  <c:v>37.891232787630301</c:v>
                </c:pt>
                <c:pt idx="747">
                  <c:v>39.695577206088892</c:v>
                </c:pt>
                <c:pt idx="748">
                  <c:v>37.490267361306167</c:v>
                </c:pt>
                <c:pt idx="749">
                  <c:v>36.487853795495852</c:v>
                </c:pt>
                <c:pt idx="750">
                  <c:v>37.289784648144114</c:v>
                </c:pt>
                <c:pt idx="751">
                  <c:v>38.091715500792368</c:v>
                </c:pt>
                <c:pt idx="752">
                  <c:v>38.292198213954443</c:v>
                </c:pt>
                <c:pt idx="753">
                  <c:v>39.294611779764757</c:v>
                </c:pt>
                <c:pt idx="754">
                  <c:v>38.693163640278563</c:v>
                </c:pt>
                <c:pt idx="755">
                  <c:v>36.688336508657912</c:v>
                </c:pt>
                <c:pt idx="756">
                  <c:v>35.485440229685523</c:v>
                </c:pt>
                <c:pt idx="757">
                  <c:v>35.685922942847583</c:v>
                </c:pt>
                <c:pt idx="758">
                  <c:v>34.883992090199328</c:v>
                </c:pt>
                <c:pt idx="759">
                  <c:v>34.883992090199328</c:v>
                </c:pt>
                <c:pt idx="760">
                  <c:v>33.079647671740737</c:v>
                </c:pt>
                <c:pt idx="761">
                  <c:v>30.272889687471832</c:v>
                </c:pt>
                <c:pt idx="762">
                  <c:v>27.265648990040852</c:v>
                </c:pt>
                <c:pt idx="763">
                  <c:v>26.664200850554661</c:v>
                </c:pt>
                <c:pt idx="764">
                  <c:v>26.062752711068459</c:v>
                </c:pt>
                <c:pt idx="765">
                  <c:v>26.864683563716721</c:v>
                </c:pt>
                <c:pt idx="766">
                  <c:v>25.260821858420201</c:v>
                </c:pt>
                <c:pt idx="767">
                  <c:v>25.060339145258141</c:v>
                </c:pt>
                <c:pt idx="768">
                  <c:v>22.454063874151291</c:v>
                </c:pt>
                <c:pt idx="769">
                  <c:v>20.44923674253064</c:v>
                </c:pt>
                <c:pt idx="770">
                  <c:v>18.64489232407205</c:v>
                </c:pt>
                <c:pt idx="771">
                  <c:v>20.04827131620651</c:v>
                </c:pt>
                <c:pt idx="772">
                  <c:v>20.649719455692701</c:v>
                </c:pt>
                <c:pt idx="773">
                  <c:v>21.050684882016839</c:v>
                </c:pt>
                <c:pt idx="774">
                  <c:v>20.649719455692701</c:v>
                </c:pt>
                <c:pt idx="775">
                  <c:v>19.647305889882379</c:v>
                </c:pt>
                <c:pt idx="776">
                  <c:v>18.44440961090999</c:v>
                </c:pt>
                <c:pt idx="777">
                  <c:v>16.640065192451399</c:v>
                </c:pt>
                <c:pt idx="778">
                  <c:v>17.2415133319376</c:v>
                </c:pt>
                <c:pt idx="779">
                  <c:v>16.239099766127271</c:v>
                </c:pt>
                <c:pt idx="780">
                  <c:v>14.63523806083075</c:v>
                </c:pt>
                <c:pt idx="781">
                  <c:v>15.63765162664108</c:v>
                </c:pt>
                <c:pt idx="782">
                  <c:v>14.23427263450662</c:v>
                </c:pt>
                <c:pt idx="783">
                  <c:v>14.23427263450662</c:v>
                </c:pt>
                <c:pt idx="784">
                  <c:v>13.43234178185836</c:v>
                </c:pt>
                <c:pt idx="785">
                  <c:v>11.62799736339978</c:v>
                </c:pt>
                <c:pt idx="786">
                  <c:v>13.031376355534229</c:v>
                </c:pt>
                <c:pt idx="787">
                  <c:v>11.82848007656184</c:v>
                </c:pt>
                <c:pt idx="788">
                  <c:v>11.02654922391358</c:v>
                </c:pt>
                <c:pt idx="789">
                  <c:v>10.42510108442738</c:v>
                </c:pt>
                <c:pt idx="790">
                  <c:v>8.6207566659687984</c:v>
                </c:pt>
                <c:pt idx="791">
                  <c:v>8.6207566659687984</c:v>
                </c:pt>
                <c:pt idx="792">
                  <c:v>8.420273952806733</c:v>
                </c:pt>
                <c:pt idx="793">
                  <c:v>8.2197912396446693</c:v>
                </c:pt>
                <c:pt idx="794">
                  <c:v>7.4178603869964084</c:v>
                </c:pt>
                <c:pt idx="795">
                  <c:v>7.217377673834342</c:v>
                </c:pt>
                <c:pt idx="796">
                  <c:v>7.2173776738343429</c:v>
                </c:pt>
                <c:pt idx="797">
                  <c:v>7.0168949606722784</c:v>
                </c:pt>
                <c:pt idx="798">
                  <c:v>7.0168949606722784</c:v>
                </c:pt>
                <c:pt idx="799">
                  <c:v>7.0168949606722784</c:v>
                </c:pt>
                <c:pt idx="800">
                  <c:v>6.6159295343481483</c:v>
                </c:pt>
                <c:pt idx="801">
                  <c:v>7.2173776738343429</c:v>
                </c:pt>
                <c:pt idx="802">
                  <c:v>6.8164122475102129</c:v>
                </c:pt>
                <c:pt idx="803">
                  <c:v>6.6159295343481483</c:v>
                </c:pt>
                <c:pt idx="804">
                  <c:v>6.6159295343481483</c:v>
                </c:pt>
                <c:pt idx="805">
                  <c:v>6.0144813948619529</c:v>
                </c:pt>
                <c:pt idx="806">
                  <c:v>6.0144813948619529</c:v>
                </c:pt>
                <c:pt idx="807">
                  <c:v>6.2149641080240174</c:v>
                </c:pt>
                <c:pt idx="808">
                  <c:v>6.2149641080240174</c:v>
                </c:pt>
                <c:pt idx="809">
                  <c:v>6.0144813948619529</c:v>
                </c:pt>
                <c:pt idx="810">
                  <c:v>6.0144813948619529</c:v>
                </c:pt>
                <c:pt idx="811">
                  <c:v>6.0144813948619529</c:v>
                </c:pt>
                <c:pt idx="812">
                  <c:v>5.8139986816998874</c:v>
                </c:pt>
                <c:pt idx="813">
                  <c:v>5.8139986816998874</c:v>
                </c:pt>
                <c:pt idx="814">
                  <c:v>5.8139986816998874</c:v>
                </c:pt>
                <c:pt idx="815">
                  <c:v>5.4130332553757574</c:v>
                </c:pt>
                <c:pt idx="816">
                  <c:v>5.0120678290516274</c:v>
                </c:pt>
                <c:pt idx="817">
                  <c:v>5.0120678290516274</c:v>
                </c:pt>
                <c:pt idx="818">
                  <c:v>4.4106196895654319</c:v>
                </c:pt>
                <c:pt idx="819">
                  <c:v>4.2101369764033674</c:v>
                </c:pt>
                <c:pt idx="820">
                  <c:v>4.4106196895654319</c:v>
                </c:pt>
                <c:pt idx="821">
                  <c:v>4.4106196895654319</c:v>
                </c:pt>
                <c:pt idx="822">
                  <c:v>4.0096542632413019</c:v>
                </c:pt>
                <c:pt idx="823">
                  <c:v>2.606275271106846</c:v>
                </c:pt>
                <c:pt idx="824">
                  <c:v>2.004827131620651</c:v>
                </c:pt>
                <c:pt idx="825">
                  <c:v>2.004827131620651</c:v>
                </c:pt>
                <c:pt idx="826">
                  <c:v>2.004827131620651</c:v>
                </c:pt>
                <c:pt idx="827">
                  <c:v>2.004827131620651</c:v>
                </c:pt>
                <c:pt idx="828">
                  <c:v>2.004827131620651</c:v>
                </c:pt>
                <c:pt idx="829">
                  <c:v>2.205309844782716</c:v>
                </c:pt>
                <c:pt idx="830">
                  <c:v>2.205309844782716</c:v>
                </c:pt>
                <c:pt idx="831">
                  <c:v>2.004827131620651</c:v>
                </c:pt>
                <c:pt idx="832">
                  <c:v>1.6038617052965209</c:v>
                </c:pt>
                <c:pt idx="833">
                  <c:v>1.4033789921344559</c:v>
                </c:pt>
                <c:pt idx="834">
                  <c:v>1.2028962789723909</c:v>
                </c:pt>
                <c:pt idx="835">
                  <c:v>1.2028962789723909</c:v>
                </c:pt>
                <c:pt idx="836">
                  <c:v>1.2028962789723909</c:v>
                </c:pt>
                <c:pt idx="837">
                  <c:v>1.6038617052965209</c:v>
                </c:pt>
                <c:pt idx="838">
                  <c:v>1.804344418458586</c:v>
                </c:pt>
                <c:pt idx="839">
                  <c:v>1.804344418458586</c:v>
                </c:pt>
                <c:pt idx="840">
                  <c:v>1.6038617052965209</c:v>
                </c:pt>
                <c:pt idx="841">
                  <c:v>1.4033789921344559</c:v>
                </c:pt>
                <c:pt idx="842">
                  <c:v>1.6038617052965209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D0C-4089-8327-81E3E8C43C1A}"/>
            </c:ext>
          </c:extLst>
        </c:ser>
        <c:ser>
          <c:idx val="1"/>
          <c:order val="1"/>
          <c:tx>
            <c:strRef>
              <c:f>rrrr!$D$1</c:f>
              <c:strCache>
                <c:ptCount val="1"/>
                <c:pt idx="0">
                  <c:v>Počet úmrtí  (odhad pomocu náhodného lesa)</c:v>
                </c:pt>
              </c:strCache>
            </c:strRef>
          </c:tx>
          <c:spPr>
            <a:ln w="19050" cap="rnd">
              <a:solidFill>
                <a:schemeClr val="accent2">
                  <a:alpha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rrrr!$A$2:$A$849</c:f>
              <c:numCache>
                <c:formatCode>m/d/yyyy</c:formatCode>
                <c:ptCount val="848"/>
                <c:pt idx="0">
                  <c:v>43896</c:v>
                </c:pt>
                <c:pt idx="1">
                  <c:v>43897</c:v>
                </c:pt>
                <c:pt idx="2">
                  <c:v>43898</c:v>
                </c:pt>
                <c:pt idx="3">
                  <c:v>43899</c:v>
                </c:pt>
                <c:pt idx="4">
                  <c:v>43900</c:v>
                </c:pt>
                <c:pt idx="5">
                  <c:v>43901</c:v>
                </c:pt>
                <c:pt idx="6">
                  <c:v>43902</c:v>
                </c:pt>
                <c:pt idx="7">
                  <c:v>43903</c:v>
                </c:pt>
                <c:pt idx="8">
                  <c:v>43904</c:v>
                </c:pt>
                <c:pt idx="9">
                  <c:v>43905</c:v>
                </c:pt>
                <c:pt idx="10">
                  <c:v>43906</c:v>
                </c:pt>
                <c:pt idx="11">
                  <c:v>43907</c:v>
                </c:pt>
                <c:pt idx="12">
                  <c:v>43908</c:v>
                </c:pt>
                <c:pt idx="13">
                  <c:v>43909</c:v>
                </c:pt>
                <c:pt idx="14">
                  <c:v>43910</c:v>
                </c:pt>
                <c:pt idx="15">
                  <c:v>43911</c:v>
                </c:pt>
                <c:pt idx="16">
                  <c:v>43912</c:v>
                </c:pt>
                <c:pt idx="17">
                  <c:v>43913</c:v>
                </c:pt>
                <c:pt idx="18">
                  <c:v>43914</c:v>
                </c:pt>
                <c:pt idx="19">
                  <c:v>43915</c:v>
                </c:pt>
                <c:pt idx="20">
                  <c:v>43916</c:v>
                </c:pt>
                <c:pt idx="21">
                  <c:v>43917</c:v>
                </c:pt>
                <c:pt idx="22">
                  <c:v>43918</c:v>
                </c:pt>
                <c:pt idx="23">
                  <c:v>43919</c:v>
                </c:pt>
                <c:pt idx="24">
                  <c:v>43920</c:v>
                </c:pt>
                <c:pt idx="25">
                  <c:v>43921</c:v>
                </c:pt>
                <c:pt idx="26">
                  <c:v>43922</c:v>
                </c:pt>
                <c:pt idx="27">
                  <c:v>43923</c:v>
                </c:pt>
                <c:pt idx="28">
                  <c:v>43924</c:v>
                </c:pt>
                <c:pt idx="29">
                  <c:v>43925</c:v>
                </c:pt>
                <c:pt idx="30">
                  <c:v>43926</c:v>
                </c:pt>
                <c:pt idx="31">
                  <c:v>43927</c:v>
                </c:pt>
                <c:pt idx="32">
                  <c:v>43928</c:v>
                </c:pt>
                <c:pt idx="33">
                  <c:v>43929</c:v>
                </c:pt>
                <c:pt idx="34">
                  <c:v>43930</c:v>
                </c:pt>
                <c:pt idx="35">
                  <c:v>43931</c:v>
                </c:pt>
                <c:pt idx="36">
                  <c:v>43932</c:v>
                </c:pt>
                <c:pt idx="37">
                  <c:v>43933</c:v>
                </c:pt>
                <c:pt idx="38">
                  <c:v>43934</c:v>
                </c:pt>
                <c:pt idx="39">
                  <c:v>43935</c:v>
                </c:pt>
                <c:pt idx="40">
                  <c:v>43936</c:v>
                </c:pt>
                <c:pt idx="41">
                  <c:v>43937</c:v>
                </c:pt>
                <c:pt idx="42">
                  <c:v>43938</c:v>
                </c:pt>
                <c:pt idx="43">
                  <c:v>43939</c:v>
                </c:pt>
                <c:pt idx="44">
                  <c:v>43940</c:v>
                </c:pt>
                <c:pt idx="45">
                  <c:v>43941</c:v>
                </c:pt>
                <c:pt idx="46">
                  <c:v>43942</c:v>
                </c:pt>
                <c:pt idx="47">
                  <c:v>43943</c:v>
                </c:pt>
                <c:pt idx="48">
                  <c:v>43944</c:v>
                </c:pt>
                <c:pt idx="49">
                  <c:v>43945</c:v>
                </c:pt>
                <c:pt idx="50">
                  <c:v>43946</c:v>
                </c:pt>
                <c:pt idx="51">
                  <c:v>43947</c:v>
                </c:pt>
                <c:pt idx="52">
                  <c:v>43948</c:v>
                </c:pt>
                <c:pt idx="53">
                  <c:v>43949</c:v>
                </c:pt>
                <c:pt idx="54">
                  <c:v>43950</c:v>
                </c:pt>
                <c:pt idx="55">
                  <c:v>43951</c:v>
                </c:pt>
                <c:pt idx="56">
                  <c:v>43952</c:v>
                </c:pt>
                <c:pt idx="57">
                  <c:v>43953</c:v>
                </c:pt>
                <c:pt idx="58">
                  <c:v>43954</c:v>
                </c:pt>
                <c:pt idx="59">
                  <c:v>43955</c:v>
                </c:pt>
                <c:pt idx="60">
                  <c:v>43956</c:v>
                </c:pt>
                <c:pt idx="61">
                  <c:v>43957</c:v>
                </c:pt>
                <c:pt idx="62">
                  <c:v>43958</c:v>
                </c:pt>
                <c:pt idx="63">
                  <c:v>43959</c:v>
                </c:pt>
                <c:pt idx="64">
                  <c:v>43960</c:v>
                </c:pt>
                <c:pt idx="65">
                  <c:v>43961</c:v>
                </c:pt>
                <c:pt idx="66">
                  <c:v>43962</c:v>
                </c:pt>
                <c:pt idx="67">
                  <c:v>43963</c:v>
                </c:pt>
                <c:pt idx="68">
                  <c:v>43964</c:v>
                </c:pt>
                <c:pt idx="69">
                  <c:v>43965</c:v>
                </c:pt>
                <c:pt idx="70">
                  <c:v>43966</c:v>
                </c:pt>
                <c:pt idx="71">
                  <c:v>43967</c:v>
                </c:pt>
                <c:pt idx="72">
                  <c:v>43968</c:v>
                </c:pt>
                <c:pt idx="73">
                  <c:v>43969</c:v>
                </c:pt>
                <c:pt idx="74">
                  <c:v>43970</c:v>
                </c:pt>
                <c:pt idx="75">
                  <c:v>43971</c:v>
                </c:pt>
                <c:pt idx="76">
                  <c:v>43972</c:v>
                </c:pt>
                <c:pt idx="77">
                  <c:v>43973</c:v>
                </c:pt>
                <c:pt idx="78">
                  <c:v>43974</c:v>
                </c:pt>
                <c:pt idx="79">
                  <c:v>43975</c:v>
                </c:pt>
                <c:pt idx="80">
                  <c:v>43976</c:v>
                </c:pt>
                <c:pt idx="81">
                  <c:v>43977</c:v>
                </c:pt>
                <c:pt idx="82">
                  <c:v>43978</c:v>
                </c:pt>
                <c:pt idx="83">
                  <c:v>43979</c:v>
                </c:pt>
                <c:pt idx="84">
                  <c:v>43980</c:v>
                </c:pt>
                <c:pt idx="85">
                  <c:v>43981</c:v>
                </c:pt>
                <c:pt idx="86">
                  <c:v>43982</c:v>
                </c:pt>
                <c:pt idx="87">
                  <c:v>43983</c:v>
                </c:pt>
                <c:pt idx="88">
                  <c:v>43984</c:v>
                </c:pt>
                <c:pt idx="89">
                  <c:v>43985</c:v>
                </c:pt>
                <c:pt idx="90">
                  <c:v>43986</c:v>
                </c:pt>
                <c:pt idx="91">
                  <c:v>43987</c:v>
                </c:pt>
                <c:pt idx="92">
                  <c:v>43988</c:v>
                </c:pt>
                <c:pt idx="93">
                  <c:v>43989</c:v>
                </c:pt>
                <c:pt idx="94">
                  <c:v>43990</c:v>
                </c:pt>
                <c:pt idx="95">
                  <c:v>43991</c:v>
                </c:pt>
                <c:pt idx="96">
                  <c:v>43992</c:v>
                </c:pt>
                <c:pt idx="97">
                  <c:v>43993</c:v>
                </c:pt>
                <c:pt idx="98">
                  <c:v>43994</c:v>
                </c:pt>
                <c:pt idx="99">
                  <c:v>43995</c:v>
                </c:pt>
                <c:pt idx="100">
                  <c:v>43996</c:v>
                </c:pt>
                <c:pt idx="101">
                  <c:v>43997</c:v>
                </c:pt>
                <c:pt idx="102">
                  <c:v>43998</c:v>
                </c:pt>
                <c:pt idx="103">
                  <c:v>43999</c:v>
                </c:pt>
                <c:pt idx="104">
                  <c:v>44000</c:v>
                </c:pt>
                <c:pt idx="105">
                  <c:v>44001</c:v>
                </c:pt>
                <c:pt idx="106">
                  <c:v>44002</c:v>
                </c:pt>
                <c:pt idx="107">
                  <c:v>44003</c:v>
                </c:pt>
                <c:pt idx="108">
                  <c:v>44004</c:v>
                </c:pt>
                <c:pt idx="109">
                  <c:v>44005</c:v>
                </c:pt>
                <c:pt idx="110">
                  <c:v>44006</c:v>
                </c:pt>
                <c:pt idx="111">
                  <c:v>44007</c:v>
                </c:pt>
                <c:pt idx="112">
                  <c:v>44008</c:v>
                </c:pt>
                <c:pt idx="113">
                  <c:v>44009</c:v>
                </c:pt>
                <c:pt idx="114">
                  <c:v>44010</c:v>
                </c:pt>
                <c:pt idx="115">
                  <c:v>44011</c:v>
                </c:pt>
                <c:pt idx="116">
                  <c:v>44012</c:v>
                </c:pt>
                <c:pt idx="117">
                  <c:v>44013</c:v>
                </c:pt>
                <c:pt idx="118">
                  <c:v>44014</c:v>
                </c:pt>
                <c:pt idx="119">
                  <c:v>44015</c:v>
                </c:pt>
                <c:pt idx="120">
                  <c:v>44016</c:v>
                </c:pt>
                <c:pt idx="121">
                  <c:v>44017</c:v>
                </c:pt>
                <c:pt idx="122">
                  <c:v>44018</c:v>
                </c:pt>
                <c:pt idx="123">
                  <c:v>44019</c:v>
                </c:pt>
                <c:pt idx="124">
                  <c:v>44020</c:v>
                </c:pt>
                <c:pt idx="125">
                  <c:v>44021</c:v>
                </c:pt>
                <c:pt idx="126">
                  <c:v>44022</c:v>
                </c:pt>
                <c:pt idx="127">
                  <c:v>44023</c:v>
                </c:pt>
                <c:pt idx="128">
                  <c:v>44024</c:v>
                </c:pt>
                <c:pt idx="129">
                  <c:v>44025</c:v>
                </c:pt>
                <c:pt idx="130">
                  <c:v>44026</c:v>
                </c:pt>
                <c:pt idx="131">
                  <c:v>44027</c:v>
                </c:pt>
                <c:pt idx="132">
                  <c:v>44028</c:v>
                </c:pt>
                <c:pt idx="133">
                  <c:v>44029</c:v>
                </c:pt>
                <c:pt idx="134">
                  <c:v>44030</c:v>
                </c:pt>
                <c:pt idx="135">
                  <c:v>44031</c:v>
                </c:pt>
                <c:pt idx="136">
                  <c:v>44032</c:v>
                </c:pt>
                <c:pt idx="137">
                  <c:v>44033</c:v>
                </c:pt>
                <c:pt idx="138">
                  <c:v>44034</c:v>
                </c:pt>
                <c:pt idx="139">
                  <c:v>44035</c:v>
                </c:pt>
                <c:pt idx="140">
                  <c:v>44036</c:v>
                </c:pt>
                <c:pt idx="141">
                  <c:v>44037</c:v>
                </c:pt>
                <c:pt idx="142">
                  <c:v>44038</c:v>
                </c:pt>
                <c:pt idx="143">
                  <c:v>44039</c:v>
                </c:pt>
                <c:pt idx="144">
                  <c:v>44040</c:v>
                </c:pt>
                <c:pt idx="145">
                  <c:v>44041</c:v>
                </c:pt>
                <c:pt idx="146">
                  <c:v>44042</c:v>
                </c:pt>
                <c:pt idx="147">
                  <c:v>44043</c:v>
                </c:pt>
                <c:pt idx="148">
                  <c:v>44044</c:v>
                </c:pt>
                <c:pt idx="149">
                  <c:v>44045</c:v>
                </c:pt>
                <c:pt idx="150">
                  <c:v>44046</c:v>
                </c:pt>
                <c:pt idx="151">
                  <c:v>44047</c:v>
                </c:pt>
                <c:pt idx="152">
                  <c:v>44048</c:v>
                </c:pt>
                <c:pt idx="153">
                  <c:v>44049</c:v>
                </c:pt>
                <c:pt idx="154">
                  <c:v>44050</c:v>
                </c:pt>
                <c:pt idx="155">
                  <c:v>44051</c:v>
                </c:pt>
                <c:pt idx="156">
                  <c:v>44052</c:v>
                </c:pt>
                <c:pt idx="157">
                  <c:v>44053</c:v>
                </c:pt>
                <c:pt idx="158">
                  <c:v>44054</c:v>
                </c:pt>
                <c:pt idx="159">
                  <c:v>44055</c:v>
                </c:pt>
                <c:pt idx="160">
                  <c:v>44056</c:v>
                </c:pt>
                <c:pt idx="161">
                  <c:v>44057</c:v>
                </c:pt>
                <c:pt idx="162">
                  <c:v>44058</c:v>
                </c:pt>
                <c:pt idx="163">
                  <c:v>44059</c:v>
                </c:pt>
                <c:pt idx="164">
                  <c:v>44060</c:v>
                </c:pt>
                <c:pt idx="165">
                  <c:v>44061</c:v>
                </c:pt>
                <c:pt idx="166">
                  <c:v>44062</c:v>
                </c:pt>
                <c:pt idx="167">
                  <c:v>44063</c:v>
                </c:pt>
                <c:pt idx="168">
                  <c:v>44064</c:v>
                </c:pt>
                <c:pt idx="169">
                  <c:v>44065</c:v>
                </c:pt>
                <c:pt idx="170">
                  <c:v>44066</c:v>
                </c:pt>
                <c:pt idx="171">
                  <c:v>44067</c:v>
                </c:pt>
                <c:pt idx="172">
                  <c:v>44068</c:v>
                </c:pt>
                <c:pt idx="173">
                  <c:v>44069</c:v>
                </c:pt>
                <c:pt idx="174">
                  <c:v>44070</c:v>
                </c:pt>
                <c:pt idx="175">
                  <c:v>44071</c:v>
                </c:pt>
                <c:pt idx="176">
                  <c:v>44072</c:v>
                </c:pt>
                <c:pt idx="177">
                  <c:v>44073</c:v>
                </c:pt>
                <c:pt idx="178">
                  <c:v>44074</c:v>
                </c:pt>
                <c:pt idx="179">
                  <c:v>44075</c:v>
                </c:pt>
                <c:pt idx="180">
                  <c:v>44076</c:v>
                </c:pt>
                <c:pt idx="181">
                  <c:v>44077</c:v>
                </c:pt>
                <c:pt idx="182">
                  <c:v>44078</c:v>
                </c:pt>
                <c:pt idx="183">
                  <c:v>44079</c:v>
                </c:pt>
                <c:pt idx="184">
                  <c:v>44080</c:v>
                </c:pt>
                <c:pt idx="185">
                  <c:v>44081</c:v>
                </c:pt>
                <c:pt idx="186">
                  <c:v>44082</c:v>
                </c:pt>
                <c:pt idx="187">
                  <c:v>44083</c:v>
                </c:pt>
                <c:pt idx="188">
                  <c:v>44084</c:v>
                </c:pt>
                <c:pt idx="189">
                  <c:v>44085</c:v>
                </c:pt>
                <c:pt idx="190">
                  <c:v>44086</c:v>
                </c:pt>
                <c:pt idx="191">
                  <c:v>44087</c:v>
                </c:pt>
                <c:pt idx="192">
                  <c:v>44088</c:v>
                </c:pt>
                <c:pt idx="193">
                  <c:v>44089</c:v>
                </c:pt>
                <c:pt idx="194">
                  <c:v>44090</c:v>
                </c:pt>
                <c:pt idx="195">
                  <c:v>44091</c:v>
                </c:pt>
                <c:pt idx="196">
                  <c:v>44092</c:v>
                </c:pt>
                <c:pt idx="197">
                  <c:v>44093</c:v>
                </c:pt>
                <c:pt idx="198">
                  <c:v>44094</c:v>
                </c:pt>
                <c:pt idx="199">
                  <c:v>44095</c:v>
                </c:pt>
                <c:pt idx="200">
                  <c:v>44096</c:v>
                </c:pt>
                <c:pt idx="201">
                  <c:v>44097</c:v>
                </c:pt>
                <c:pt idx="202">
                  <c:v>44098</c:v>
                </c:pt>
                <c:pt idx="203">
                  <c:v>44099</c:v>
                </c:pt>
                <c:pt idx="204">
                  <c:v>44100</c:v>
                </c:pt>
                <c:pt idx="205">
                  <c:v>44101</c:v>
                </c:pt>
                <c:pt idx="206">
                  <c:v>44102</c:v>
                </c:pt>
                <c:pt idx="207">
                  <c:v>44103</c:v>
                </c:pt>
                <c:pt idx="208">
                  <c:v>44104</c:v>
                </c:pt>
                <c:pt idx="209">
                  <c:v>44105</c:v>
                </c:pt>
                <c:pt idx="210">
                  <c:v>44106</c:v>
                </c:pt>
                <c:pt idx="211">
                  <c:v>44107</c:v>
                </c:pt>
                <c:pt idx="212">
                  <c:v>44108</c:v>
                </c:pt>
                <c:pt idx="213">
                  <c:v>44109</c:v>
                </c:pt>
                <c:pt idx="214">
                  <c:v>44110</c:v>
                </c:pt>
                <c:pt idx="215">
                  <c:v>44111</c:v>
                </c:pt>
                <c:pt idx="216">
                  <c:v>44112</c:v>
                </c:pt>
                <c:pt idx="217">
                  <c:v>44113</c:v>
                </c:pt>
                <c:pt idx="218">
                  <c:v>44114</c:v>
                </c:pt>
                <c:pt idx="219">
                  <c:v>44115</c:v>
                </c:pt>
                <c:pt idx="220">
                  <c:v>44116</c:v>
                </c:pt>
                <c:pt idx="221">
                  <c:v>44117</c:v>
                </c:pt>
                <c:pt idx="222">
                  <c:v>44118</c:v>
                </c:pt>
                <c:pt idx="223">
                  <c:v>44119</c:v>
                </c:pt>
                <c:pt idx="224">
                  <c:v>44120</c:v>
                </c:pt>
                <c:pt idx="225">
                  <c:v>44121</c:v>
                </c:pt>
                <c:pt idx="226">
                  <c:v>44122</c:v>
                </c:pt>
                <c:pt idx="227">
                  <c:v>44123</c:v>
                </c:pt>
                <c:pt idx="228">
                  <c:v>44124</c:v>
                </c:pt>
                <c:pt idx="229">
                  <c:v>44125</c:v>
                </c:pt>
                <c:pt idx="230">
                  <c:v>44126</c:v>
                </c:pt>
                <c:pt idx="231">
                  <c:v>44127</c:v>
                </c:pt>
                <c:pt idx="232">
                  <c:v>44128</c:v>
                </c:pt>
                <c:pt idx="233">
                  <c:v>44129</c:v>
                </c:pt>
                <c:pt idx="234">
                  <c:v>44130</c:v>
                </c:pt>
                <c:pt idx="235">
                  <c:v>44131</c:v>
                </c:pt>
                <c:pt idx="236">
                  <c:v>44132</c:v>
                </c:pt>
                <c:pt idx="237">
                  <c:v>44133</c:v>
                </c:pt>
                <c:pt idx="238">
                  <c:v>44134</c:v>
                </c:pt>
                <c:pt idx="239">
                  <c:v>44135</c:v>
                </c:pt>
                <c:pt idx="240">
                  <c:v>44136</c:v>
                </c:pt>
                <c:pt idx="241">
                  <c:v>44137</c:v>
                </c:pt>
                <c:pt idx="242">
                  <c:v>44138</c:v>
                </c:pt>
                <c:pt idx="243">
                  <c:v>44139</c:v>
                </c:pt>
                <c:pt idx="244">
                  <c:v>44140</c:v>
                </c:pt>
                <c:pt idx="245">
                  <c:v>44141</c:v>
                </c:pt>
                <c:pt idx="246">
                  <c:v>44142</c:v>
                </c:pt>
                <c:pt idx="247">
                  <c:v>44143</c:v>
                </c:pt>
                <c:pt idx="248">
                  <c:v>44144</c:v>
                </c:pt>
                <c:pt idx="249">
                  <c:v>44145</c:v>
                </c:pt>
                <c:pt idx="250">
                  <c:v>44146</c:v>
                </c:pt>
                <c:pt idx="251">
                  <c:v>44147</c:v>
                </c:pt>
                <c:pt idx="252">
                  <c:v>44148</c:v>
                </c:pt>
                <c:pt idx="253">
                  <c:v>44149</c:v>
                </c:pt>
                <c:pt idx="254">
                  <c:v>44150</c:v>
                </c:pt>
                <c:pt idx="255">
                  <c:v>44151</c:v>
                </c:pt>
                <c:pt idx="256">
                  <c:v>44152</c:v>
                </c:pt>
                <c:pt idx="257">
                  <c:v>44153</c:v>
                </c:pt>
                <c:pt idx="258">
                  <c:v>44154</c:v>
                </c:pt>
                <c:pt idx="259">
                  <c:v>44155</c:v>
                </c:pt>
                <c:pt idx="260">
                  <c:v>44156</c:v>
                </c:pt>
                <c:pt idx="261">
                  <c:v>44157</c:v>
                </c:pt>
                <c:pt idx="262">
                  <c:v>44158</c:v>
                </c:pt>
                <c:pt idx="263">
                  <c:v>44159</c:v>
                </c:pt>
                <c:pt idx="264">
                  <c:v>44160</c:v>
                </c:pt>
                <c:pt idx="265">
                  <c:v>44161</c:v>
                </c:pt>
                <c:pt idx="266">
                  <c:v>44162</c:v>
                </c:pt>
                <c:pt idx="267">
                  <c:v>44163</c:v>
                </c:pt>
                <c:pt idx="268">
                  <c:v>44164</c:v>
                </c:pt>
                <c:pt idx="269">
                  <c:v>44165</c:v>
                </c:pt>
                <c:pt idx="270">
                  <c:v>44166</c:v>
                </c:pt>
                <c:pt idx="271">
                  <c:v>44167</c:v>
                </c:pt>
                <c:pt idx="272">
                  <c:v>44168</c:v>
                </c:pt>
                <c:pt idx="273">
                  <c:v>44169</c:v>
                </c:pt>
                <c:pt idx="274">
                  <c:v>44170</c:v>
                </c:pt>
                <c:pt idx="275">
                  <c:v>44171</c:v>
                </c:pt>
                <c:pt idx="276">
                  <c:v>44172</c:v>
                </c:pt>
                <c:pt idx="277">
                  <c:v>44173</c:v>
                </c:pt>
                <c:pt idx="278">
                  <c:v>44174</c:v>
                </c:pt>
                <c:pt idx="279">
                  <c:v>44175</c:v>
                </c:pt>
                <c:pt idx="280">
                  <c:v>44176</c:v>
                </c:pt>
                <c:pt idx="281">
                  <c:v>44177</c:v>
                </c:pt>
                <c:pt idx="282">
                  <c:v>44178</c:v>
                </c:pt>
                <c:pt idx="283">
                  <c:v>44179</c:v>
                </c:pt>
                <c:pt idx="284">
                  <c:v>44180</c:v>
                </c:pt>
                <c:pt idx="285">
                  <c:v>44181</c:v>
                </c:pt>
                <c:pt idx="286">
                  <c:v>44182</c:v>
                </c:pt>
                <c:pt idx="287">
                  <c:v>44183</c:v>
                </c:pt>
                <c:pt idx="288">
                  <c:v>44184</c:v>
                </c:pt>
                <c:pt idx="289">
                  <c:v>44185</c:v>
                </c:pt>
                <c:pt idx="290">
                  <c:v>44186</c:v>
                </c:pt>
                <c:pt idx="291">
                  <c:v>44187</c:v>
                </c:pt>
                <c:pt idx="292">
                  <c:v>44188</c:v>
                </c:pt>
                <c:pt idx="293">
                  <c:v>44189</c:v>
                </c:pt>
                <c:pt idx="294">
                  <c:v>44190</c:v>
                </c:pt>
                <c:pt idx="295">
                  <c:v>44191</c:v>
                </c:pt>
                <c:pt idx="296">
                  <c:v>44192</c:v>
                </c:pt>
                <c:pt idx="297">
                  <c:v>44193</c:v>
                </c:pt>
                <c:pt idx="298">
                  <c:v>44194</c:v>
                </c:pt>
                <c:pt idx="299">
                  <c:v>44195</c:v>
                </c:pt>
                <c:pt idx="300">
                  <c:v>44196</c:v>
                </c:pt>
                <c:pt idx="301">
                  <c:v>44197</c:v>
                </c:pt>
                <c:pt idx="302">
                  <c:v>44198</c:v>
                </c:pt>
                <c:pt idx="303">
                  <c:v>44199</c:v>
                </c:pt>
                <c:pt idx="304">
                  <c:v>44200</c:v>
                </c:pt>
                <c:pt idx="305">
                  <c:v>44201</c:v>
                </c:pt>
                <c:pt idx="306">
                  <c:v>44202</c:v>
                </c:pt>
                <c:pt idx="307">
                  <c:v>44203</c:v>
                </c:pt>
                <c:pt idx="308">
                  <c:v>44204</c:v>
                </c:pt>
                <c:pt idx="309">
                  <c:v>44205</c:v>
                </c:pt>
                <c:pt idx="310">
                  <c:v>44206</c:v>
                </c:pt>
                <c:pt idx="311">
                  <c:v>44207</c:v>
                </c:pt>
                <c:pt idx="312">
                  <c:v>44208</c:v>
                </c:pt>
                <c:pt idx="313">
                  <c:v>44209</c:v>
                </c:pt>
                <c:pt idx="314">
                  <c:v>44210</c:v>
                </c:pt>
                <c:pt idx="315">
                  <c:v>44211</c:v>
                </c:pt>
                <c:pt idx="316">
                  <c:v>44212</c:v>
                </c:pt>
                <c:pt idx="317">
                  <c:v>44213</c:v>
                </c:pt>
                <c:pt idx="318">
                  <c:v>44214</c:v>
                </c:pt>
                <c:pt idx="319">
                  <c:v>44215</c:v>
                </c:pt>
                <c:pt idx="320">
                  <c:v>44216</c:v>
                </c:pt>
                <c:pt idx="321">
                  <c:v>44217</c:v>
                </c:pt>
                <c:pt idx="322">
                  <c:v>44218</c:v>
                </c:pt>
                <c:pt idx="323">
                  <c:v>44219</c:v>
                </c:pt>
                <c:pt idx="324">
                  <c:v>44220</c:v>
                </c:pt>
                <c:pt idx="325">
                  <c:v>44221</c:v>
                </c:pt>
                <c:pt idx="326">
                  <c:v>44222</c:v>
                </c:pt>
                <c:pt idx="327">
                  <c:v>44223</c:v>
                </c:pt>
                <c:pt idx="328">
                  <c:v>44224</c:v>
                </c:pt>
                <c:pt idx="329">
                  <c:v>44225</c:v>
                </c:pt>
                <c:pt idx="330">
                  <c:v>44226</c:v>
                </c:pt>
                <c:pt idx="331">
                  <c:v>44227</c:v>
                </c:pt>
                <c:pt idx="332">
                  <c:v>44228</c:v>
                </c:pt>
                <c:pt idx="333">
                  <c:v>44229</c:v>
                </c:pt>
                <c:pt idx="334">
                  <c:v>44230</c:v>
                </c:pt>
                <c:pt idx="335">
                  <c:v>44231</c:v>
                </c:pt>
                <c:pt idx="336">
                  <c:v>44232</c:v>
                </c:pt>
                <c:pt idx="337">
                  <c:v>44233</c:v>
                </c:pt>
                <c:pt idx="338">
                  <c:v>44234</c:v>
                </c:pt>
                <c:pt idx="339">
                  <c:v>44235</c:v>
                </c:pt>
                <c:pt idx="340">
                  <c:v>44236</c:v>
                </c:pt>
                <c:pt idx="341">
                  <c:v>44237</c:v>
                </c:pt>
                <c:pt idx="342">
                  <c:v>44238</c:v>
                </c:pt>
                <c:pt idx="343">
                  <c:v>44239</c:v>
                </c:pt>
                <c:pt idx="344">
                  <c:v>44240</c:v>
                </c:pt>
                <c:pt idx="345">
                  <c:v>44241</c:v>
                </c:pt>
                <c:pt idx="346">
                  <c:v>44242</c:v>
                </c:pt>
                <c:pt idx="347">
                  <c:v>44243</c:v>
                </c:pt>
                <c:pt idx="348">
                  <c:v>44244</c:v>
                </c:pt>
                <c:pt idx="349">
                  <c:v>44245</c:v>
                </c:pt>
                <c:pt idx="350">
                  <c:v>44246</c:v>
                </c:pt>
                <c:pt idx="351">
                  <c:v>44247</c:v>
                </c:pt>
                <c:pt idx="352">
                  <c:v>44248</c:v>
                </c:pt>
                <c:pt idx="353">
                  <c:v>44249</c:v>
                </c:pt>
                <c:pt idx="354">
                  <c:v>44250</c:v>
                </c:pt>
                <c:pt idx="355">
                  <c:v>44251</c:v>
                </c:pt>
                <c:pt idx="356">
                  <c:v>44252</c:v>
                </c:pt>
                <c:pt idx="357">
                  <c:v>44253</c:v>
                </c:pt>
                <c:pt idx="358">
                  <c:v>44254</c:v>
                </c:pt>
                <c:pt idx="359">
                  <c:v>44255</c:v>
                </c:pt>
                <c:pt idx="360">
                  <c:v>44256</c:v>
                </c:pt>
                <c:pt idx="361">
                  <c:v>44257</c:v>
                </c:pt>
                <c:pt idx="362">
                  <c:v>44258</c:v>
                </c:pt>
                <c:pt idx="363">
                  <c:v>44259</c:v>
                </c:pt>
                <c:pt idx="364">
                  <c:v>44260</c:v>
                </c:pt>
                <c:pt idx="365">
                  <c:v>44261</c:v>
                </c:pt>
                <c:pt idx="366">
                  <c:v>44262</c:v>
                </c:pt>
                <c:pt idx="367">
                  <c:v>44263</c:v>
                </c:pt>
                <c:pt idx="368">
                  <c:v>44264</c:v>
                </c:pt>
                <c:pt idx="369">
                  <c:v>44265</c:v>
                </c:pt>
                <c:pt idx="370">
                  <c:v>44266</c:v>
                </c:pt>
                <c:pt idx="371">
                  <c:v>44267</c:v>
                </c:pt>
                <c:pt idx="372">
                  <c:v>44268</c:v>
                </c:pt>
                <c:pt idx="373">
                  <c:v>44269</c:v>
                </c:pt>
                <c:pt idx="374">
                  <c:v>44270</c:v>
                </c:pt>
                <c:pt idx="375">
                  <c:v>44271</c:v>
                </c:pt>
                <c:pt idx="376">
                  <c:v>44272</c:v>
                </c:pt>
                <c:pt idx="377">
                  <c:v>44273</c:v>
                </c:pt>
                <c:pt idx="378">
                  <c:v>44274</c:v>
                </c:pt>
                <c:pt idx="379">
                  <c:v>44275</c:v>
                </c:pt>
                <c:pt idx="380">
                  <c:v>44276</c:v>
                </c:pt>
                <c:pt idx="381">
                  <c:v>44277</c:v>
                </c:pt>
                <c:pt idx="382">
                  <c:v>44278</c:v>
                </c:pt>
                <c:pt idx="383">
                  <c:v>44279</c:v>
                </c:pt>
                <c:pt idx="384">
                  <c:v>44280</c:v>
                </c:pt>
                <c:pt idx="385">
                  <c:v>44281</c:v>
                </c:pt>
                <c:pt idx="386">
                  <c:v>44282</c:v>
                </c:pt>
                <c:pt idx="387">
                  <c:v>44283</c:v>
                </c:pt>
                <c:pt idx="388">
                  <c:v>44284</c:v>
                </c:pt>
                <c:pt idx="389">
                  <c:v>44285</c:v>
                </c:pt>
                <c:pt idx="390">
                  <c:v>44286</c:v>
                </c:pt>
                <c:pt idx="391">
                  <c:v>44287</c:v>
                </c:pt>
                <c:pt idx="392">
                  <c:v>44288</c:v>
                </c:pt>
                <c:pt idx="393">
                  <c:v>44289</c:v>
                </c:pt>
                <c:pt idx="394">
                  <c:v>44290</c:v>
                </c:pt>
                <c:pt idx="395">
                  <c:v>44291</c:v>
                </c:pt>
                <c:pt idx="396">
                  <c:v>44292</c:v>
                </c:pt>
                <c:pt idx="397">
                  <c:v>44293</c:v>
                </c:pt>
                <c:pt idx="398">
                  <c:v>44294</c:v>
                </c:pt>
                <c:pt idx="399">
                  <c:v>44295</c:v>
                </c:pt>
                <c:pt idx="400">
                  <c:v>44296</c:v>
                </c:pt>
                <c:pt idx="401">
                  <c:v>44297</c:v>
                </c:pt>
                <c:pt idx="402">
                  <c:v>44298</c:v>
                </c:pt>
                <c:pt idx="403">
                  <c:v>44299</c:v>
                </c:pt>
                <c:pt idx="404">
                  <c:v>44300</c:v>
                </c:pt>
                <c:pt idx="405">
                  <c:v>44301</c:v>
                </c:pt>
                <c:pt idx="406">
                  <c:v>44302</c:v>
                </c:pt>
                <c:pt idx="407">
                  <c:v>44303</c:v>
                </c:pt>
                <c:pt idx="408">
                  <c:v>44304</c:v>
                </c:pt>
                <c:pt idx="409">
                  <c:v>44305</c:v>
                </c:pt>
                <c:pt idx="410">
                  <c:v>44306</c:v>
                </c:pt>
                <c:pt idx="411">
                  <c:v>44307</c:v>
                </c:pt>
                <c:pt idx="412">
                  <c:v>44308</c:v>
                </c:pt>
                <c:pt idx="413">
                  <c:v>44309</c:v>
                </c:pt>
                <c:pt idx="414">
                  <c:v>44310</c:v>
                </c:pt>
                <c:pt idx="415">
                  <c:v>44311</c:v>
                </c:pt>
                <c:pt idx="416">
                  <c:v>44312</c:v>
                </c:pt>
                <c:pt idx="417">
                  <c:v>44313</c:v>
                </c:pt>
                <c:pt idx="418">
                  <c:v>44314</c:v>
                </c:pt>
                <c:pt idx="419">
                  <c:v>44315</c:v>
                </c:pt>
                <c:pt idx="420">
                  <c:v>44316</c:v>
                </c:pt>
                <c:pt idx="421">
                  <c:v>44317</c:v>
                </c:pt>
                <c:pt idx="422">
                  <c:v>44318</c:v>
                </c:pt>
                <c:pt idx="423">
                  <c:v>44319</c:v>
                </c:pt>
                <c:pt idx="424">
                  <c:v>44320</c:v>
                </c:pt>
                <c:pt idx="425">
                  <c:v>44321</c:v>
                </c:pt>
                <c:pt idx="426">
                  <c:v>44322</c:v>
                </c:pt>
                <c:pt idx="427">
                  <c:v>44323</c:v>
                </c:pt>
                <c:pt idx="428">
                  <c:v>44324</c:v>
                </c:pt>
                <c:pt idx="429">
                  <c:v>44325</c:v>
                </c:pt>
                <c:pt idx="430">
                  <c:v>44326</c:v>
                </c:pt>
                <c:pt idx="431">
                  <c:v>44327</c:v>
                </c:pt>
                <c:pt idx="432">
                  <c:v>44328</c:v>
                </c:pt>
                <c:pt idx="433">
                  <c:v>44329</c:v>
                </c:pt>
                <c:pt idx="434">
                  <c:v>44330</c:v>
                </c:pt>
                <c:pt idx="435">
                  <c:v>44331</c:v>
                </c:pt>
                <c:pt idx="436">
                  <c:v>44332</c:v>
                </c:pt>
                <c:pt idx="437">
                  <c:v>44333</c:v>
                </c:pt>
                <c:pt idx="438">
                  <c:v>44334</c:v>
                </c:pt>
                <c:pt idx="439">
                  <c:v>44335</c:v>
                </c:pt>
                <c:pt idx="440">
                  <c:v>44336</c:v>
                </c:pt>
                <c:pt idx="441">
                  <c:v>44337</c:v>
                </c:pt>
                <c:pt idx="442">
                  <c:v>44338</c:v>
                </c:pt>
                <c:pt idx="443">
                  <c:v>44339</c:v>
                </c:pt>
                <c:pt idx="444">
                  <c:v>44340</c:v>
                </c:pt>
                <c:pt idx="445">
                  <c:v>44341</c:v>
                </c:pt>
                <c:pt idx="446">
                  <c:v>44342</c:v>
                </c:pt>
                <c:pt idx="447">
                  <c:v>44343</c:v>
                </c:pt>
                <c:pt idx="448">
                  <c:v>44344</c:v>
                </c:pt>
                <c:pt idx="449">
                  <c:v>44345</c:v>
                </c:pt>
                <c:pt idx="450">
                  <c:v>44346</c:v>
                </c:pt>
                <c:pt idx="451">
                  <c:v>44347</c:v>
                </c:pt>
                <c:pt idx="452">
                  <c:v>44348</c:v>
                </c:pt>
                <c:pt idx="453">
                  <c:v>44349</c:v>
                </c:pt>
                <c:pt idx="454">
                  <c:v>44350</c:v>
                </c:pt>
                <c:pt idx="455">
                  <c:v>44351</c:v>
                </c:pt>
                <c:pt idx="456">
                  <c:v>44352</c:v>
                </c:pt>
                <c:pt idx="457">
                  <c:v>44353</c:v>
                </c:pt>
                <c:pt idx="458">
                  <c:v>44354</c:v>
                </c:pt>
                <c:pt idx="459">
                  <c:v>44355</c:v>
                </c:pt>
                <c:pt idx="460">
                  <c:v>44356</c:v>
                </c:pt>
                <c:pt idx="461">
                  <c:v>44357</c:v>
                </c:pt>
                <c:pt idx="462">
                  <c:v>44358</c:v>
                </c:pt>
                <c:pt idx="463">
                  <c:v>44359</c:v>
                </c:pt>
                <c:pt idx="464">
                  <c:v>44360</c:v>
                </c:pt>
                <c:pt idx="465">
                  <c:v>44361</c:v>
                </c:pt>
                <c:pt idx="466">
                  <c:v>44362</c:v>
                </c:pt>
                <c:pt idx="467">
                  <c:v>44363</c:v>
                </c:pt>
                <c:pt idx="468">
                  <c:v>44364</c:v>
                </c:pt>
                <c:pt idx="469">
                  <c:v>44365</c:v>
                </c:pt>
                <c:pt idx="470">
                  <c:v>44366</c:v>
                </c:pt>
                <c:pt idx="471">
                  <c:v>44367</c:v>
                </c:pt>
                <c:pt idx="472">
                  <c:v>44368</c:v>
                </c:pt>
                <c:pt idx="473">
                  <c:v>44369</c:v>
                </c:pt>
                <c:pt idx="474">
                  <c:v>44370</c:v>
                </c:pt>
                <c:pt idx="475">
                  <c:v>44371</c:v>
                </c:pt>
                <c:pt idx="476">
                  <c:v>44372</c:v>
                </c:pt>
                <c:pt idx="477">
                  <c:v>44373</c:v>
                </c:pt>
                <c:pt idx="478">
                  <c:v>44374</c:v>
                </c:pt>
                <c:pt idx="479">
                  <c:v>44375</c:v>
                </c:pt>
                <c:pt idx="480">
                  <c:v>44376</c:v>
                </c:pt>
                <c:pt idx="481">
                  <c:v>44377</c:v>
                </c:pt>
                <c:pt idx="482">
                  <c:v>44378</c:v>
                </c:pt>
                <c:pt idx="483">
                  <c:v>44379</c:v>
                </c:pt>
                <c:pt idx="484">
                  <c:v>44380</c:v>
                </c:pt>
                <c:pt idx="485">
                  <c:v>44381</c:v>
                </c:pt>
                <c:pt idx="486">
                  <c:v>44382</c:v>
                </c:pt>
                <c:pt idx="487">
                  <c:v>44383</c:v>
                </c:pt>
                <c:pt idx="488">
                  <c:v>44384</c:v>
                </c:pt>
                <c:pt idx="489">
                  <c:v>44385</c:v>
                </c:pt>
                <c:pt idx="490">
                  <c:v>44386</c:v>
                </c:pt>
                <c:pt idx="491">
                  <c:v>44387</c:v>
                </c:pt>
                <c:pt idx="492">
                  <c:v>44388</c:v>
                </c:pt>
                <c:pt idx="493">
                  <c:v>44389</c:v>
                </c:pt>
                <c:pt idx="494">
                  <c:v>44390</c:v>
                </c:pt>
                <c:pt idx="495">
                  <c:v>44391</c:v>
                </c:pt>
                <c:pt idx="496">
                  <c:v>44392</c:v>
                </c:pt>
                <c:pt idx="497">
                  <c:v>44393</c:v>
                </c:pt>
                <c:pt idx="498">
                  <c:v>44394</c:v>
                </c:pt>
                <c:pt idx="499">
                  <c:v>44395</c:v>
                </c:pt>
                <c:pt idx="500">
                  <c:v>44396</c:v>
                </c:pt>
                <c:pt idx="501">
                  <c:v>44397</c:v>
                </c:pt>
                <c:pt idx="502">
                  <c:v>44398</c:v>
                </c:pt>
                <c:pt idx="503">
                  <c:v>44399</c:v>
                </c:pt>
                <c:pt idx="504">
                  <c:v>44400</c:v>
                </c:pt>
                <c:pt idx="505">
                  <c:v>44401</c:v>
                </c:pt>
                <c:pt idx="506">
                  <c:v>44402</c:v>
                </c:pt>
                <c:pt idx="507">
                  <c:v>44403</c:v>
                </c:pt>
                <c:pt idx="508">
                  <c:v>44404</c:v>
                </c:pt>
                <c:pt idx="509">
                  <c:v>44405</c:v>
                </c:pt>
                <c:pt idx="510">
                  <c:v>44406</c:v>
                </c:pt>
                <c:pt idx="511">
                  <c:v>44407</c:v>
                </c:pt>
                <c:pt idx="512">
                  <c:v>44408</c:v>
                </c:pt>
                <c:pt idx="513">
                  <c:v>44409</c:v>
                </c:pt>
                <c:pt idx="514">
                  <c:v>44410</c:v>
                </c:pt>
                <c:pt idx="515">
                  <c:v>44411</c:v>
                </c:pt>
                <c:pt idx="516">
                  <c:v>44412</c:v>
                </c:pt>
                <c:pt idx="517">
                  <c:v>44413</c:v>
                </c:pt>
                <c:pt idx="518">
                  <c:v>44414</c:v>
                </c:pt>
                <c:pt idx="519">
                  <c:v>44415</c:v>
                </c:pt>
                <c:pt idx="520">
                  <c:v>44416</c:v>
                </c:pt>
                <c:pt idx="521">
                  <c:v>44417</c:v>
                </c:pt>
                <c:pt idx="522">
                  <c:v>44418</c:v>
                </c:pt>
                <c:pt idx="523">
                  <c:v>44419</c:v>
                </c:pt>
                <c:pt idx="524">
                  <c:v>44420</c:v>
                </c:pt>
                <c:pt idx="525">
                  <c:v>44421</c:v>
                </c:pt>
                <c:pt idx="526">
                  <c:v>44422</c:v>
                </c:pt>
                <c:pt idx="527">
                  <c:v>44423</c:v>
                </c:pt>
                <c:pt idx="528">
                  <c:v>44424</c:v>
                </c:pt>
                <c:pt idx="529">
                  <c:v>44425</c:v>
                </c:pt>
                <c:pt idx="530">
                  <c:v>44426</c:v>
                </c:pt>
                <c:pt idx="531">
                  <c:v>44427</c:v>
                </c:pt>
                <c:pt idx="532">
                  <c:v>44428</c:v>
                </c:pt>
                <c:pt idx="533">
                  <c:v>44429</c:v>
                </c:pt>
                <c:pt idx="534">
                  <c:v>44430</c:v>
                </c:pt>
                <c:pt idx="535">
                  <c:v>44431</c:v>
                </c:pt>
                <c:pt idx="536">
                  <c:v>44432</c:v>
                </c:pt>
                <c:pt idx="537">
                  <c:v>44433</c:v>
                </c:pt>
                <c:pt idx="538">
                  <c:v>44434</c:v>
                </c:pt>
                <c:pt idx="539">
                  <c:v>44435</c:v>
                </c:pt>
                <c:pt idx="540">
                  <c:v>44436</c:v>
                </c:pt>
                <c:pt idx="541">
                  <c:v>44437</c:v>
                </c:pt>
                <c:pt idx="542">
                  <c:v>44438</c:v>
                </c:pt>
                <c:pt idx="543">
                  <c:v>44439</c:v>
                </c:pt>
                <c:pt idx="544">
                  <c:v>44440</c:v>
                </c:pt>
                <c:pt idx="545">
                  <c:v>44441</c:v>
                </c:pt>
                <c:pt idx="546">
                  <c:v>44442</c:v>
                </c:pt>
                <c:pt idx="547">
                  <c:v>44443</c:v>
                </c:pt>
                <c:pt idx="548">
                  <c:v>44444</c:v>
                </c:pt>
                <c:pt idx="549">
                  <c:v>44445</c:v>
                </c:pt>
                <c:pt idx="550">
                  <c:v>44446</c:v>
                </c:pt>
                <c:pt idx="551">
                  <c:v>44447</c:v>
                </c:pt>
                <c:pt idx="552">
                  <c:v>44448</c:v>
                </c:pt>
                <c:pt idx="553">
                  <c:v>44449</c:v>
                </c:pt>
                <c:pt idx="554">
                  <c:v>44450</c:v>
                </c:pt>
                <c:pt idx="555">
                  <c:v>44451</c:v>
                </c:pt>
                <c:pt idx="556">
                  <c:v>44452</c:v>
                </c:pt>
                <c:pt idx="557">
                  <c:v>44453</c:v>
                </c:pt>
                <c:pt idx="558">
                  <c:v>44454</c:v>
                </c:pt>
                <c:pt idx="559">
                  <c:v>44455</c:v>
                </c:pt>
                <c:pt idx="560">
                  <c:v>44456</c:v>
                </c:pt>
                <c:pt idx="561">
                  <c:v>44457</c:v>
                </c:pt>
                <c:pt idx="562">
                  <c:v>44458</c:v>
                </c:pt>
                <c:pt idx="563">
                  <c:v>44459</c:v>
                </c:pt>
                <c:pt idx="564">
                  <c:v>44460</c:v>
                </c:pt>
                <c:pt idx="565">
                  <c:v>44461</c:v>
                </c:pt>
                <c:pt idx="566">
                  <c:v>44462</c:v>
                </c:pt>
                <c:pt idx="567">
                  <c:v>44463</c:v>
                </c:pt>
                <c:pt idx="568">
                  <c:v>44464</c:v>
                </c:pt>
                <c:pt idx="569">
                  <c:v>44465</c:v>
                </c:pt>
                <c:pt idx="570">
                  <c:v>44466</c:v>
                </c:pt>
                <c:pt idx="571">
                  <c:v>44467</c:v>
                </c:pt>
                <c:pt idx="572">
                  <c:v>44468</c:v>
                </c:pt>
                <c:pt idx="573">
                  <c:v>44469</c:v>
                </c:pt>
                <c:pt idx="574">
                  <c:v>44470</c:v>
                </c:pt>
                <c:pt idx="575">
                  <c:v>44471</c:v>
                </c:pt>
                <c:pt idx="576">
                  <c:v>44472</c:v>
                </c:pt>
                <c:pt idx="577">
                  <c:v>44473</c:v>
                </c:pt>
                <c:pt idx="578">
                  <c:v>44474</c:v>
                </c:pt>
                <c:pt idx="579">
                  <c:v>44475</c:v>
                </c:pt>
                <c:pt idx="580">
                  <c:v>44476</c:v>
                </c:pt>
                <c:pt idx="581">
                  <c:v>44477</c:v>
                </c:pt>
                <c:pt idx="582">
                  <c:v>44478</c:v>
                </c:pt>
                <c:pt idx="583">
                  <c:v>44479</c:v>
                </c:pt>
                <c:pt idx="584">
                  <c:v>44480</c:v>
                </c:pt>
                <c:pt idx="585">
                  <c:v>44481</c:v>
                </c:pt>
                <c:pt idx="586">
                  <c:v>44482</c:v>
                </c:pt>
                <c:pt idx="587">
                  <c:v>44483</c:v>
                </c:pt>
                <c:pt idx="588">
                  <c:v>44484</c:v>
                </c:pt>
                <c:pt idx="589">
                  <c:v>44485</c:v>
                </c:pt>
                <c:pt idx="590">
                  <c:v>44486</c:v>
                </c:pt>
                <c:pt idx="591">
                  <c:v>44487</c:v>
                </c:pt>
                <c:pt idx="592">
                  <c:v>44488</c:v>
                </c:pt>
                <c:pt idx="593">
                  <c:v>44489</c:v>
                </c:pt>
                <c:pt idx="594">
                  <c:v>44490</c:v>
                </c:pt>
                <c:pt idx="595">
                  <c:v>44491</c:v>
                </c:pt>
                <c:pt idx="596">
                  <c:v>44492</c:v>
                </c:pt>
                <c:pt idx="597">
                  <c:v>44493</c:v>
                </c:pt>
                <c:pt idx="598">
                  <c:v>44494</c:v>
                </c:pt>
                <c:pt idx="599">
                  <c:v>44495</c:v>
                </c:pt>
                <c:pt idx="600">
                  <c:v>44496</c:v>
                </c:pt>
                <c:pt idx="601">
                  <c:v>44497</c:v>
                </c:pt>
                <c:pt idx="602">
                  <c:v>44498</c:v>
                </c:pt>
                <c:pt idx="603">
                  <c:v>44499</c:v>
                </c:pt>
                <c:pt idx="604">
                  <c:v>44500</c:v>
                </c:pt>
                <c:pt idx="605">
                  <c:v>44501</c:v>
                </c:pt>
                <c:pt idx="606">
                  <c:v>44502</c:v>
                </c:pt>
                <c:pt idx="607">
                  <c:v>44503</c:v>
                </c:pt>
                <c:pt idx="608">
                  <c:v>44504</c:v>
                </c:pt>
                <c:pt idx="609">
                  <c:v>44505</c:v>
                </c:pt>
                <c:pt idx="610">
                  <c:v>44506</c:v>
                </c:pt>
                <c:pt idx="611">
                  <c:v>44507</c:v>
                </c:pt>
                <c:pt idx="612">
                  <c:v>44508</c:v>
                </c:pt>
                <c:pt idx="613">
                  <c:v>44509</c:v>
                </c:pt>
                <c:pt idx="614">
                  <c:v>44510</c:v>
                </c:pt>
                <c:pt idx="615">
                  <c:v>44511</c:v>
                </c:pt>
                <c:pt idx="616">
                  <c:v>44512</c:v>
                </c:pt>
                <c:pt idx="617">
                  <c:v>44513</c:v>
                </c:pt>
                <c:pt idx="618">
                  <c:v>44514</c:v>
                </c:pt>
                <c:pt idx="619">
                  <c:v>44515</c:v>
                </c:pt>
                <c:pt idx="620">
                  <c:v>44516</c:v>
                </c:pt>
                <c:pt idx="621">
                  <c:v>44517</c:v>
                </c:pt>
                <c:pt idx="622">
                  <c:v>44518</c:v>
                </c:pt>
                <c:pt idx="623">
                  <c:v>44519</c:v>
                </c:pt>
                <c:pt idx="624">
                  <c:v>44520</c:v>
                </c:pt>
                <c:pt idx="625">
                  <c:v>44521</c:v>
                </c:pt>
                <c:pt idx="626">
                  <c:v>44522</c:v>
                </c:pt>
                <c:pt idx="627">
                  <c:v>44523</c:v>
                </c:pt>
                <c:pt idx="628">
                  <c:v>44524</c:v>
                </c:pt>
                <c:pt idx="629">
                  <c:v>44525</c:v>
                </c:pt>
                <c:pt idx="630">
                  <c:v>44526</c:v>
                </c:pt>
                <c:pt idx="631">
                  <c:v>44527</c:v>
                </c:pt>
                <c:pt idx="632">
                  <c:v>44528</c:v>
                </c:pt>
                <c:pt idx="633">
                  <c:v>44529</c:v>
                </c:pt>
                <c:pt idx="634">
                  <c:v>44530</c:v>
                </c:pt>
                <c:pt idx="635">
                  <c:v>44531</c:v>
                </c:pt>
                <c:pt idx="636">
                  <c:v>44532</c:v>
                </c:pt>
                <c:pt idx="637">
                  <c:v>44533</c:v>
                </c:pt>
                <c:pt idx="638">
                  <c:v>44534</c:v>
                </c:pt>
                <c:pt idx="639">
                  <c:v>44535</c:v>
                </c:pt>
                <c:pt idx="640">
                  <c:v>44536</c:v>
                </c:pt>
                <c:pt idx="641">
                  <c:v>44537</c:v>
                </c:pt>
                <c:pt idx="642">
                  <c:v>44538</c:v>
                </c:pt>
                <c:pt idx="643">
                  <c:v>44539</c:v>
                </c:pt>
                <c:pt idx="644">
                  <c:v>44540</c:v>
                </c:pt>
                <c:pt idx="645">
                  <c:v>44541</c:v>
                </c:pt>
                <c:pt idx="646">
                  <c:v>44542</c:v>
                </c:pt>
                <c:pt idx="647">
                  <c:v>44543</c:v>
                </c:pt>
                <c:pt idx="648">
                  <c:v>44544</c:v>
                </c:pt>
                <c:pt idx="649">
                  <c:v>44545</c:v>
                </c:pt>
                <c:pt idx="650">
                  <c:v>44546</c:v>
                </c:pt>
                <c:pt idx="651">
                  <c:v>44547</c:v>
                </c:pt>
                <c:pt idx="652">
                  <c:v>44548</c:v>
                </c:pt>
                <c:pt idx="653">
                  <c:v>44549</c:v>
                </c:pt>
                <c:pt idx="654">
                  <c:v>44550</c:v>
                </c:pt>
                <c:pt idx="655">
                  <c:v>44551</c:v>
                </c:pt>
                <c:pt idx="656">
                  <c:v>44552</c:v>
                </c:pt>
                <c:pt idx="657">
                  <c:v>44553</c:v>
                </c:pt>
                <c:pt idx="658">
                  <c:v>44554</c:v>
                </c:pt>
                <c:pt idx="659">
                  <c:v>44555</c:v>
                </c:pt>
                <c:pt idx="660">
                  <c:v>44556</c:v>
                </c:pt>
                <c:pt idx="661">
                  <c:v>44557</c:v>
                </c:pt>
                <c:pt idx="662">
                  <c:v>44558</c:v>
                </c:pt>
                <c:pt idx="663">
                  <c:v>44559</c:v>
                </c:pt>
                <c:pt idx="664">
                  <c:v>44560</c:v>
                </c:pt>
                <c:pt idx="665">
                  <c:v>44561</c:v>
                </c:pt>
                <c:pt idx="666">
                  <c:v>44562</c:v>
                </c:pt>
                <c:pt idx="667">
                  <c:v>44563</c:v>
                </c:pt>
                <c:pt idx="668">
                  <c:v>44564</c:v>
                </c:pt>
                <c:pt idx="669">
                  <c:v>44565</c:v>
                </c:pt>
                <c:pt idx="670">
                  <c:v>44566</c:v>
                </c:pt>
                <c:pt idx="671">
                  <c:v>44567</c:v>
                </c:pt>
                <c:pt idx="672">
                  <c:v>44568</c:v>
                </c:pt>
                <c:pt idx="673">
                  <c:v>44569</c:v>
                </c:pt>
                <c:pt idx="674">
                  <c:v>44570</c:v>
                </c:pt>
                <c:pt idx="675">
                  <c:v>44571</c:v>
                </c:pt>
                <c:pt idx="676">
                  <c:v>44572</c:v>
                </c:pt>
                <c:pt idx="677">
                  <c:v>44573</c:v>
                </c:pt>
                <c:pt idx="678">
                  <c:v>44574</c:v>
                </c:pt>
                <c:pt idx="679">
                  <c:v>44575</c:v>
                </c:pt>
                <c:pt idx="680">
                  <c:v>44576</c:v>
                </c:pt>
                <c:pt idx="681">
                  <c:v>44577</c:v>
                </c:pt>
                <c:pt idx="682">
                  <c:v>44578</c:v>
                </c:pt>
                <c:pt idx="683">
                  <c:v>44579</c:v>
                </c:pt>
                <c:pt idx="684">
                  <c:v>44580</c:v>
                </c:pt>
                <c:pt idx="685">
                  <c:v>44581</c:v>
                </c:pt>
                <c:pt idx="686">
                  <c:v>44582</c:v>
                </c:pt>
                <c:pt idx="687">
                  <c:v>44583</c:v>
                </c:pt>
                <c:pt idx="688">
                  <c:v>44584</c:v>
                </c:pt>
                <c:pt idx="689">
                  <c:v>44585</c:v>
                </c:pt>
                <c:pt idx="690">
                  <c:v>44586</c:v>
                </c:pt>
                <c:pt idx="691">
                  <c:v>44587</c:v>
                </c:pt>
                <c:pt idx="692">
                  <c:v>44588</c:v>
                </c:pt>
                <c:pt idx="693">
                  <c:v>44589</c:v>
                </c:pt>
                <c:pt idx="694">
                  <c:v>44590</c:v>
                </c:pt>
                <c:pt idx="695">
                  <c:v>44591</c:v>
                </c:pt>
                <c:pt idx="696">
                  <c:v>44592</c:v>
                </c:pt>
                <c:pt idx="697">
                  <c:v>44593</c:v>
                </c:pt>
                <c:pt idx="698">
                  <c:v>44594</c:v>
                </c:pt>
                <c:pt idx="699">
                  <c:v>44595</c:v>
                </c:pt>
                <c:pt idx="700">
                  <c:v>44596</c:v>
                </c:pt>
                <c:pt idx="701">
                  <c:v>44597</c:v>
                </c:pt>
                <c:pt idx="702">
                  <c:v>44598</c:v>
                </c:pt>
                <c:pt idx="703">
                  <c:v>44599</c:v>
                </c:pt>
                <c:pt idx="704">
                  <c:v>44600</c:v>
                </c:pt>
                <c:pt idx="705">
                  <c:v>44601</c:v>
                </c:pt>
                <c:pt idx="706">
                  <c:v>44602</c:v>
                </c:pt>
                <c:pt idx="707">
                  <c:v>44603</c:v>
                </c:pt>
                <c:pt idx="708">
                  <c:v>44604</c:v>
                </c:pt>
                <c:pt idx="709">
                  <c:v>44605</c:v>
                </c:pt>
                <c:pt idx="710">
                  <c:v>44606</c:v>
                </c:pt>
                <c:pt idx="711">
                  <c:v>44607</c:v>
                </c:pt>
                <c:pt idx="712">
                  <c:v>44608</c:v>
                </c:pt>
                <c:pt idx="713">
                  <c:v>44609</c:v>
                </c:pt>
                <c:pt idx="714">
                  <c:v>44610</c:v>
                </c:pt>
                <c:pt idx="715">
                  <c:v>44611</c:v>
                </c:pt>
                <c:pt idx="716">
                  <c:v>44612</c:v>
                </c:pt>
                <c:pt idx="717">
                  <c:v>44613</c:v>
                </c:pt>
                <c:pt idx="718">
                  <c:v>44614</c:v>
                </c:pt>
                <c:pt idx="719">
                  <c:v>44615</c:v>
                </c:pt>
                <c:pt idx="720">
                  <c:v>44616</c:v>
                </c:pt>
                <c:pt idx="721">
                  <c:v>44617</c:v>
                </c:pt>
                <c:pt idx="722">
                  <c:v>44618</c:v>
                </c:pt>
                <c:pt idx="723">
                  <c:v>44619</c:v>
                </c:pt>
                <c:pt idx="724">
                  <c:v>44620</c:v>
                </c:pt>
                <c:pt idx="725">
                  <c:v>44621</c:v>
                </c:pt>
                <c:pt idx="726">
                  <c:v>44622</c:v>
                </c:pt>
                <c:pt idx="727">
                  <c:v>44623</c:v>
                </c:pt>
                <c:pt idx="728">
                  <c:v>44624</c:v>
                </c:pt>
                <c:pt idx="729">
                  <c:v>44625</c:v>
                </c:pt>
                <c:pt idx="730">
                  <c:v>44626</c:v>
                </c:pt>
                <c:pt idx="731">
                  <c:v>44627</c:v>
                </c:pt>
                <c:pt idx="732">
                  <c:v>44628</c:v>
                </c:pt>
                <c:pt idx="733">
                  <c:v>44629</c:v>
                </c:pt>
                <c:pt idx="734">
                  <c:v>44630</c:v>
                </c:pt>
                <c:pt idx="735">
                  <c:v>44631</c:v>
                </c:pt>
                <c:pt idx="736">
                  <c:v>44632</c:v>
                </c:pt>
                <c:pt idx="737">
                  <c:v>44633</c:v>
                </c:pt>
                <c:pt idx="738">
                  <c:v>44634</c:v>
                </c:pt>
                <c:pt idx="739">
                  <c:v>44635</c:v>
                </c:pt>
                <c:pt idx="740">
                  <c:v>44636</c:v>
                </c:pt>
                <c:pt idx="741">
                  <c:v>44637</c:v>
                </c:pt>
                <c:pt idx="742">
                  <c:v>44638</c:v>
                </c:pt>
                <c:pt idx="743">
                  <c:v>44639</c:v>
                </c:pt>
                <c:pt idx="744">
                  <c:v>44640</c:v>
                </c:pt>
                <c:pt idx="745">
                  <c:v>44641</c:v>
                </c:pt>
                <c:pt idx="746">
                  <c:v>44642</c:v>
                </c:pt>
                <c:pt idx="747">
                  <c:v>44643</c:v>
                </c:pt>
                <c:pt idx="748">
                  <c:v>44644</c:v>
                </c:pt>
                <c:pt idx="749">
                  <c:v>44645</c:v>
                </c:pt>
                <c:pt idx="750">
                  <c:v>44646</c:v>
                </c:pt>
                <c:pt idx="751">
                  <c:v>44647</c:v>
                </c:pt>
                <c:pt idx="752">
                  <c:v>44648</c:v>
                </c:pt>
                <c:pt idx="753">
                  <c:v>44649</c:v>
                </c:pt>
                <c:pt idx="754">
                  <c:v>44650</c:v>
                </c:pt>
                <c:pt idx="755">
                  <c:v>44651</c:v>
                </c:pt>
                <c:pt idx="756">
                  <c:v>44652</c:v>
                </c:pt>
                <c:pt idx="757">
                  <c:v>44653</c:v>
                </c:pt>
                <c:pt idx="758">
                  <c:v>44654</c:v>
                </c:pt>
                <c:pt idx="759">
                  <c:v>44655</c:v>
                </c:pt>
                <c:pt idx="760">
                  <c:v>44656</c:v>
                </c:pt>
                <c:pt idx="761">
                  <c:v>44657</c:v>
                </c:pt>
                <c:pt idx="762">
                  <c:v>44658</c:v>
                </c:pt>
                <c:pt idx="763">
                  <c:v>44659</c:v>
                </c:pt>
                <c:pt idx="764">
                  <c:v>44660</c:v>
                </c:pt>
                <c:pt idx="765">
                  <c:v>44661</c:v>
                </c:pt>
                <c:pt idx="766">
                  <c:v>44662</c:v>
                </c:pt>
                <c:pt idx="767">
                  <c:v>44663</c:v>
                </c:pt>
                <c:pt idx="768">
                  <c:v>44664</c:v>
                </c:pt>
                <c:pt idx="769">
                  <c:v>44665</c:v>
                </c:pt>
                <c:pt idx="770">
                  <c:v>44666</c:v>
                </c:pt>
                <c:pt idx="771">
                  <c:v>44667</c:v>
                </c:pt>
                <c:pt idx="772">
                  <c:v>44668</c:v>
                </c:pt>
                <c:pt idx="773">
                  <c:v>44669</c:v>
                </c:pt>
                <c:pt idx="774">
                  <c:v>44670</c:v>
                </c:pt>
                <c:pt idx="775">
                  <c:v>44671</c:v>
                </c:pt>
                <c:pt idx="776">
                  <c:v>44672</c:v>
                </c:pt>
                <c:pt idx="777">
                  <c:v>44673</c:v>
                </c:pt>
                <c:pt idx="778">
                  <c:v>44674</c:v>
                </c:pt>
                <c:pt idx="779">
                  <c:v>44675</c:v>
                </c:pt>
                <c:pt idx="780">
                  <c:v>44676</c:v>
                </c:pt>
                <c:pt idx="781">
                  <c:v>44677</c:v>
                </c:pt>
                <c:pt idx="782">
                  <c:v>44678</c:v>
                </c:pt>
                <c:pt idx="783">
                  <c:v>44679</c:v>
                </c:pt>
                <c:pt idx="784">
                  <c:v>44680</c:v>
                </c:pt>
                <c:pt idx="785">
                  <c:v>44681</c:v>
                </c:pt>
                <c:pt idx="786">
                  <c:v>44682</c:v>
                </c:pt>
                <c:pt idx="787">
                  <c:v>44683</c:v>
                </c:pt>
                <c:pt idx="788">
                  <c:v>44684</c:v>
                </c:pt>
                <c:pt idx="789">
                  <c:v>44685</c:v>
                </c:pt>
                <c:pt idx="790">
                  <c:v>44686</c:v>
                </c:pt>
                <c:pt idx="791">
                  <c:v>44687</c:v>
                </c:pt>
                <c:pt idx="792">
                  <c:v>44688</c:v>
                </c:pt>
                <c:pt idx="793">
                  <c:v>44689</c:v>
                </c:pt>
                <c:pt idx="794">
                  <c:v>44690</c:v>
                </c:pt>
                <c:pt idx="795">
                  <c:v>44691</c:v>
                </c:pt>
                <c:pt idx="796">
                  <c:v>44692</c:v>
                </c:pt>
                <c:pt idx="797">
                  <c:v>44693</c:v>
                </c:pt>
                <c:pt idx="798">
                  <c:v>44694</c:v>
                </c:pt>
                <c:pt idx="799">
                  <c:v>44695</c:v>
                </c:pt>
                <c:pt idx="800">
                  <c:v>44696</c:v>
                </c:pt>
                <c:pt idx="801">
                  <c:v>44697</c:v>
                </c:pt>
                <c:pt idx="802">
                  <c:v>44698</c:v>
                </c:pt>
                <c:pt idx="803">
                  <c:v>44699</c:v>
                </c:pt>
                <c:pt idx="804">
                  <c:v>44700</c:v>
                </c:pt>
                <c:pt idx="805">
                  <c:v>44701</c:v>
                </c:pt>
                <c:pt idx="806">
                  <c:v>44702</c:v>
                </c:pt>
                <c:pt idx="807">
                  <c:v>44703</c:v>
                </c:pt>
                <c:pt idx="808">
                  <c:v>44704</c:v>
                </c:pt>
                <c:pt idx="809">
                  <c:v>44705</c:v>
                </c:pt>
                <c:pt idx="810">
                  <c:v>44706</c:v>
                </c:pt>
                <c:pt idx="811">
                  <c:v>44707</c:v>
                </c:pt>
                <c:pt idx="812">
                  <c:v>44708</c:v>
                </c:pt>
                <c:pt idx="813">
                  <c:v>44709</c:v>
                </c:pt>
                <c:pt idx="814">
                  <c:v>44710</c:v>
                </c:pt>
                <c:pt idx="815">
                  <c:v>44711</c:v>
                </c:pt>
                <c:pt idx="816">
                  <c:v>44712</c:v>
                </c:pt>
                <c:pt idx="817">
                  <c:v>44713</c:v>
                </c:pt>
                <c:pt idx="818">
                  <c:v>44714</c:v>
                </c:pt>
                <c:pt idx="819">
                  <c:v>44715</c:v>
                </c:pt>
                <c:pt idx="820">
                  <c:v>44716</c:v>
                </c:pt>
                <c:pt idx="821">
                  <c:v>44717</c:v>
                </c:pt>
                <c:pt idx="822">
                  <c:v>44718</c:v>
                </c:pt>
                <c:pt idx="823">
                  <c:v>44719</c:v>
                </c:pt>
                <c:pt idx="824">
                  <c:v>44720</c:v>
                </c:pt>
                <c:pt idx="825">
                  <c:v>44721</c:v>
                </c:pt>
                <c:pt idx="826">
                  <c:v>44722</c:v>
                </c:pt>
                <c:pt idx="827">
                  <c:v>44723</c:v>
                </c:pt>
                <c:pt idx="828">
                  <c:v>44724</c:v>
                </c:pt>
                <c:pt idx="829">
                  <c:v>44725</c:v>
                </c:pt>
                <c:pt idx="830">
                  <c:v>44726</c:v>
                </c:pt>
                <c:pt idx="831">
                  <c:v>44727</c:v>
                </c:pt>
                <c:pt idx="832">
                  <c:v>44728</c:v>
                </c:pt>
                <c:pt idx="833">
                  <c:v>44729</c:v>
                </c:pt>
                <c:pt idx="834">
                  <c:v>44730</c:v>
                </c:pt>
                <c:pt idx="835">
                  <c:v>44731</c:v>
                </c:pt>
                <c:pt idx="836">
                  <c:v>44732</c:v>
                </c:pt>
                <c:pt idx="837">
                  <c:v>44733</c:v>
                </c:pt>
                <c:pt idx="838">
                  <c:v>44734</c:v>
                </c:pt>
                <c:pt idx="839">
                  <c:v>44735</c:v>
                </c:pt>
                <c:pt idx="840">
                  <c:v>44736</c:v>
                </c:pt>
                <c:pt idx="841">
                  <c:v>44737</c:v>
                </c:pt>
                <c:pt idx="842">
                  <c:v>44738</c:v>
                </c:pt>
              </c:numCache>
            </c:numRef>
          </c:xVal>
          <c:yVal>
            <c:numRef>
              <c:f>rrrr!$D$2:$D$849</c:f>
              <c:numCache>
                <c:formatCode>General</c:formatCode>
                <c:ptCount val="848"/>
                <c:pt idx="0">
                  <c:v>0.43246370000000001</c:v>
                </c:pt>
                <c:pt idx="1">
                  <c:v>0.43246370000000001</c:v>
                </c:pt>
                <c:pt idx="2">
                  <c:v>0.43246370000000001</c:v>
                </c:pt>
                <c:pt idx="3">
                  <c:v>0.43246370000000001</c:v>
                </c:pt>
                <c:pt idx="4">
                  <c:v>0.43246370000000001</c:v>
                </c:pt>
                <c:pt idx="5">
                  <c:v>0.43246370000000001</c:v>
                </c:pt>
                <c:pt idx="6">
                  <c:v>0.43246370000000001</c:v>
                </c:pt>
                <c:pt idx="7">
                  <c:v>0.43246370000000001</c:v>
                </c:pt>
                <c:pt idx="8">
                  <c:v>0.43246370000000001</c:v>
                </c:pt>
                <c:pt idx="9">
                  <c:v>0.43246370000000001</c:v>
                </c:pt>
                <c:pt idx="10">
                  <c:v>0.43246370000000001</c:v>
                </c:pt>
                <c:pt idx="11">
                  <c:v>0.43246370000000001</c:v>
                </c:pt>
                <c:pt idx="12">
                  <c:v>0.43246370000000001</c:v>
                </c:pt>
                <c:pt idx="13">
                  <c:v>0.43246370000000001</c:v>
                </c:pt>
                <c:pt idx="14">
                  <c:v>0.43246370000000001</c:v>
                </c:pt>
                <c:pt idx="15">
                  <c:v>0.43246370000000001</c:v>
                </c:pt>
                <c:pt idx="16">
                  <c:v>0.43246370000000001</c:v>
                </c:pt>
                <c:pt idx="17">
                  <c:v>0.43246370000000001</c:v>
                </c:pt>
                <c:pt idx="18">
                  <c:v>0.43246370000000001</c:v>
                </c:pt>
                <c:pt idx="19">
                  <c:v>0.43246370000000001</c:v>
                </c:pt>
                <c:pt idx="20">
                  <c:v>0.43246370000000001</c:v>
                </c:pt>
                <c:pt idx="21">
                  <c:v>0.43246370000000001</c:v>
                </c:pt>
                <c:pt idx="22">
                  <c:v>0.43246370000000001</c:v>
                </c:pt>
                <c:pt idx="23">
                  <c:v>0.43246370000000001</c:v>
                </c:pt>
                <c:pt idx="24">
                  <c:v>0.43246370000000001</c:v>
                </c:pt>
                <c:pt idx="25">
                  <c:v>0.43246370000000001</c:v>
                </c:pt>
                <c:pt idx="26">
                  <c:v>0.43246370000000001</c:v>
                </c:pt>
                <c:pt idx="27">
                  <c:v>0.43246370000000001</c:v>
                </c:pt>
                <c:pt idx="28">
                  <c:v>0.43246370000000001</c:v>
                </c:pt>
                <c:pt idx="29">
                  <c:v>0.43669750000000002</c:v>
                </c:pt>
                <c:pt idx="30">
                  <c:v>0.43669750000000002</c:v>
                </c:pt>
                <c:pt idx="31">
                  <c:v>0.43669750000000002</c:v>
                </c:pt>
                <c:pt idx="32">
                  <c:v>0.49109760000000002</c:v>
                </c:pt>
                <c:pt idx="33">
                  <c:v>0.49109760000000002</c:v>
                </c:pt>
                <c:pt idx="34">
                  <c:v>0.43669750000000002</c:v>
                </c:pt>
                <c:pt idx="35">
                  <c:v>0.43669750000000002</c:v>
                </c:pt>
                <c:pt idx="36">
                  <c:v>0.49109760000000002</c:v>
                </c:pt>
                <c:pt idx="37">
                  <c:v>0.49109760000000002</c:v>
                </c:pt>
                <c:pt idx="38">
                  <c:v>0.49109760000000002</c:v>
                </c:pt>
                <c:pt idx="39">
                  <c:v>0.49109760000000002</c:v>
                </c:pt>
                <c:pt idx="40">
                  <c:v>0.43669750000000002</c:v>
                </c:pt>
                <c:pt idx="41">
                  <c:v>0.49109760000000002</c:v>
                </c:pt>
                <c:pt idx="42">
                  <c:v>0.49109760000000002</c:v>
                </c:pt>
                <c:pt idx="43">
                  <c:v>0.49109760000000002</c:v>
                </c:pt>
                <c:pt idx="44">
                  <c:v>0.49109760000000002</c:v>
                </c:pt>
                <c:pt idx="45">
                  <c:v>0.49109760000000002</c:v>
                </c:pt>
                <c:pt idx="46">
                  <c:v>0.49109760000000002</c:v>
                </c:pt>
                <c:pt idx="47">
                  <c:v>0.49109760000000002</c:v>
                </c:pt>
                <c:pt idx="48">
                  <c:v>0.49109760000000002</c:v>
                </c:pt>
                <c:pt idx="49">
                  <c:v>0.49109760000000002</c:v>
                </c:pt>
                <c:pt idx="50">
                  <c:v>0.43669750000000002</c:v>
                </c:pt>
                <c:pt idx="51">
                  <c:v>0.49109760000000002</c:v>
                </c:pt>
                <c:pt idx="52">
                  <c:v>0.43669750000000002</c:v>
                </c:pt>
                <c:pt idx="53">
                  <c:v>0.43669750000000002</c:v>
                </c:pt>
                <c:pt idx="54">
                  <c:v>0.43246370000000001</c:v>
                </c:pt>
                <c:pt idx="55">
                  <c:v>0.43246370000000001</c:v>
                </c:pt>
                <c:pt idx="56">
                  <c:v>0.43246370000000001</c:v>
                </c:pt>
                <c:pt idx="57">
                  <c:v>0.43246370000000001</c:v>
                </c:pt>
                <c:pt idx="58">
                  <c:v>0.43246370000000001</c:v>
                </c:pt>
                <c:pt idx="59">
                  <c:v>0.43246370000000001</c:v>
                </c:pt>
                <c:pt idx="60">
                  <c:v>0.43246370000000001</c:v>
                </c:pt>
                <c:pt idx="61">
                  <c:v>0.43246370000000001</c:v>
                </c:pt>
                <c:pt idx="62">
                  <c:v>0.43246370000000001</c:v>
                </c:pt>
                <c:pt idx="63">
                  <c:v>0.43246370000000001</c:v>
                </c:pt>
                <c:pt idx="64">
                  <c:v>0.43246370000000001</c:v>
                </c:pt>
                <c:pt idx="65">
                  <c:v>0.43246370000000001</c:v>
                </c:pt>
                <c:pt idx="66">
                  <c:v>0.43246370000000001</c:v>
                </c:pt>
                <c:pt idx="67">
                  <c:v>0.43246370000000001</c:v>
                </c:pt>
                <c:pt idx="68">
                  <c:v>0.43246370000000001</c:v>
                </c:pt>
                <c:pt idx="69">
                  <c:v>0.43246370000000001</c:v>
                </c:pt>
                <c:pt idx="70">
                  <c:v>0.43246370000000001</c:v>
                </c:pt>
                <c:pt idx="71">
                  <c:v>0.43246370000000001</c:v>
                </c:pt>
                <c:pt idx="72">
                  <c:v>0.43246370000000001</c:v>
                </c:pt>
                <c:pt idx="73">
                  <c:v>0.43246370000000001</c:v>
                </c:pt>
                <c:pt idx="74">
                  <c:v>0.43246370000000001</c:v>
                </c:pt>
                <c:pt idx="75">
                  <c:v>0.43246370000000001</c:v>
                </c:pt>
                <c:pt idx="76">
                  <c:v>0.43246370000000001</c:v>
                </c:pt>
                <c:pt idx="77">
                  <c:v>0.43246370000000001</c:v>
                </c:pt>
                <c:pt idx="78">
                  <c:v>0.43246370000000001</c:v>
                </c:pt>
                <c:pt idx="79">
                  <c:v>0.43246370000000001</c:v>
                </c:pt>
                <c:pt idx="80">
                  <c:v>0.43246370000000001</c:v>
                </c:pt>
                <c:pt idx="81">
                  <c:v>0.43246370000000001</c:v>
                </c:pt>
                <c:pt idx="82">
                  <c:v>0.43246370000000001</c:v>
                </c:pt>
                <c:pt idx="83">
                  <c:v>0.43246370000000001</c:v>
                </c:pt>
                <c:pt idx="84">
                  <c:v>0.43246370000000001</c:v>
                </c:pt>
                <c:pt idx="85">
                  <c:v>0.43246370000000001</c:v>
                </c:pt>
                <c:pt idx="86">
                  <c:v>0.43246370000000001</c:v>
                </c:pt>
                <c:pt idx="87">
                  <c:v>0.43246370000000001</c:v>
                </c:pt>
                <c:pt idx="88">
                  <c:v>0.43246370000000001</c:v>
                </c:pt>
                <c:pt idx="89">
                  <c:v>0.43246370000000001</c:v>
                </c:pt>
                <c:pt idx="90">
                  <c:v>0.43246370000000001</c:v>
                </c:pt>
                <c:pt idx="91">
                  <c:v>0.43246370000000001</c:v>
                </c:pt>
                <c:pt idx="92">
                  <c:v>0.43246370000000001</c:v>
                </c:pt>
                <c:pt idx="93">
                  <c:v>0.43246370000000001</c:v>
                </c:pt>
                <c:pt idx="94">
                  <c:v>0.43246370000000001</c:v>
                </c:pt>
                <c:pt idx="95">
                  <c:v>0.43246370000000001</c:v>
                </c:pt>
                <c:pt idx="96">
                  <c:v>0.43246370000000001</c:v>
                </c:pt>
                <c:pt idx="97">
                  <c:v>0.43246370000000001</c:v>
                </c:pt>
                <c:pt idx="98">
                  <c:v>0.43246370000000001</c:v>
                </c:pt>
                <c:pt idx="99">
                  <c:v>0.43246370000000001</c:v>
                </c:pt>
                <c:pt idx="100">
                  <c:v>0.43246370000000001</c:v>
                </c:pt>
                <c:pt idx="101">
                  <c:v>0.43246370000000001</c:v>
                </c:pt>
                <c:pt idx="102">
                  <c:v>0.43246370000000001</c:v>
                </c:pt>
                <c:pt idx="103">
                  <c:v>0.43246370000000001</c:v>
                </c:pt>
                <c:pt idx="104">
                  <c:v>0.43246370000000001</c:v>
                </c:pt>
                <c:pt idx="105">
                  <c:v>0.43246370000000001</c:v>
                </c:pt>
                <c:pt idx="106">
                  <c:v>0.43246370000000001</c:v>
                </c:pt>
                <c:pt idx="107">
                  <c:v>0.43246370000000001</c:v>
                </c:pt>
                <c:pt idx="108">
                  <c:v>0.43246370000000001</c:v>
                </c:pt>
                <c:pt idx="109">
                  <c:v>0.43246370000000001</c:v>
                </c:pt>
                <c:pt idx="110">
                  <c:v>0.43246370000000001</c:v>
                </c:pt>
                <c:pt idx="111">
                  <c:v>0.43246370000000001</c:v>
                </c:pt>
                <c:pt idx="112">
                  <c:v>0.43246370000000001</c:v>
                </c:pt>
                <c:pt idx="113">
                  <c:v>0.43246370000000001</c:v>
                </c:pt>
                <c:pt idx="114">
                  <c:v>0.43246370000000001</c:v>
                </c:pt>
                <c:pt idx="115">
                  <c:v>0.43246370000000001</c:v>
                </c:pt>
                <c:pt idx="116">
                  <c:v>0.43246370000000001</c:v>
                </c:pt>
                <c:pt idx="117">
                  <c:v>0.43246370000000001</c:v>
                </c:pt>
                <c:pt idx="118">
                  <c:v>0.43246370000000001</c:v>
                </c:pt>
                <c:pt idx="119">
                  <c:v>0.43246370000000001</c:v>
                </c:pt>
                <c:pt idx="120">
                  <c:v>0.43246370000000001</c:v>
                </c:pt>
                <c:pt idx="121">
                  <c:v>0.43246370000000001</c:v>
                </c:pt>
                <c:pt idx="122">
                  <c:v>0.43246370000000001</c:v>
                </c:pt>
                <c:pt idx="123">
                  <c:v>0.43246370000000001</c:v>
                </c:pt>
                <c:pt idx="124">
                  <c:v>0.43246370000000001</c:v>
                </c:pt>
                <c:pt idx="125">
                  <c:v>0.43246370000000001</c:v>
                </c:pt>
                <c:pt idx="126">
                  <c:v>0.43246370000000001</c:v>
                </c:pt>
                <c:pt idx="127">
                  <c:v>0.43246370000000001</c:v>
                </c:pt>
                <c:pt idx="128">
                  <c:v>0.43246370000000001</c:v>
                </c:pt>
                <c:pt idx="129">
                  <c:v>0.43246370000000001</c:v>
                </c:pt>
                <c:pt idx="130">
                  <c:v>0.43246370000000001</c:v>
                </c:pt>
                <c:pt idx="131">
                  <c:v>0.43246370000000001</c:v>
                </c:pt>
                <c:pt idx="132">
                  <c:v>0.43246370000000001</c:v>
                </c:pt>
                <c:pt idx="133">
                  <c:v>0.43246370000000001</c:v>
                </c:pt>
                <c:pt idx="134">
                  <c:v>0.43246370000000001</c:v>
                </c:pt>
                <c:pt idx="135">
                  <c:v>0.43246370000000001</c:v>
                </c:pt>
                <c:pt idx="136">
                  <c:v>0.43246370000000001</c:v>
                </c:pt>
                <c:pt idx="137">
                  <c:v>0.43246370000000001</c:v>
                </c:pt>
                <c:pt idx="138">
                  <c:v>0.43246370000000001</c:v>
                </c:pt>
                <c:pt idx="139">
                  <c:v>0.43246370000000001</c:v>
                </c:pt>
                <c:pt idx="140">
                  <c:v>0.43246370000000001</c:v>
                </c:pt>
                <c:pt idx="141">
                  <c:v>0.43246370000000001</c:v>
                </c:pt>
                <c:pt idx="142">
                  <c:v>0.43246370000000001</c:v>
                </c:pt>
                <c:pt idx="143">
                  <c:v>0.43246370000000001</c:v>
                </c:pt>
                <c:pt idx="144">
                  <c:v>0.43246370000000001</c:v>
                </c:pt>
                <c:pt idx="145">
                  <c:v>0.43246370000000001</c:v>
                </c:pt>
                <c:pt idx="146">
                  <c:v>0.43246370000000001</c:v>
                </c:pt>
                <c:pt idx="147">
                  <c:v>0.43246370000000001</c:v>
                </c:pt>
                <c:pt idx="148">
                  <c:v>0.43246370000000001</c:v>
                </c:pt>
                <c:pt idx="149">
                  <c:v>0.43246370000000001</c:v>
                </c:pt>
                <c:pt idx="150">
                  <c:v>0.43246370000000001</c:v>
                </c:pt>
                <c:pt idx="151">
                  <c:v>0.43246370000000001</c:v>
                </c:pt>
                <c:pt idx="152">
                  <c:v>0.43246370000000001</c:v>
                </c:pt>
                <c:pt idx="153">
                  <c:v>0.43669750000000002</c:v>
                </c:pt>
                <c:pt idx="154">
                  <c:v>0.49109760000000002</c:v>
                </c:pt>
                <c:pt idx="155">
                  <c:v>0.43669750000000002</c:v>
                </c:pt>
                <c:pt idx="156">
                  <c:v>0.43669750000000002</c:v>
                </c:pt>
                <c:pt idx="157">
                  <c:v>0.43669750000000002</c:v>
                </c:pt>
                <c:pt idx="158">
                  <c:v>0.49109760000000002</c:v>
                </c:pt>
                <c:pt idx="159">
                  <c:v>0.49109760000000002</c:v>
                </c:pt>
                <c:pt idx="160">
                  <c:v>0.49109760000000002</c:v>
                </c:pt>
                <c:pt idx="161">
                  <c:v>0.49109760000000002</c:v>
                </c:pt>
                <c:pt idx="162">
                  <c:v>0.49109760000000002</c:v>
                </c:pt>
                <c:pt idx="163">
                  <c:v>0.49109760000000002</c:v>
                </c:pt>
                <c:pt idx="164">
                  <c:v>0.49109760000000002</c:v>
                </c:pt>
                <c:pt idx="165">
                  <c:v>0.49109760000000002</c:v>
                </c:pt>
                <c:pt idx="166">
                  <c:v>0.49109760000000002</c:v>
                </c:pt>
                <c:pt idx="167">
                  <c:v>0.49109760000000002</c:v>
                </c:pt>
                <c:pt idx="168">
                  <c:v>0.49109760000000002</c:v>
                </c:pt>
                <c:pt idx="169">
                  <c:v>0.49109760000000002</c:v>
                </c:pt>
                <c:pt idx="170">
                  <c:v>0.49109760000000002</c:v>
                </c:pt>
                <c:pt idx="171">
                  <c:v>0.49109760000000002</c:v>
                </c:pt>
                <c:pt idx="172">
                  <c:v>0.49109760000000002</c:v>
                </c:pt>
                <c:pt idx="173">
                  <c:v>0.49109760000000002</c:v>
                </c:pt>
                <c:pt idx="174">
                  <c:v>0.49109760000000002</c:v>
                </c:pt>
                <c:pt idx="175">
                  <c:v>0.49109760000000002</c:v>
                </c:pt>
                <c:pt idx="176">
                  <c:v>0.49109760000000002</c:v>
                </c:pt>
                <c:pt idx="177">
                  <c:v>0.49109760000000002</c:v>
                </c:pt>
                <c:pt idx="178">
                  <c:v>0.49109760000000002</c:v>
                </c:pt>
                <c:pt idx="179">
                  <c:v>0.49109760000000002</c:v>
                </c:pt>
                <c:pt idx="180">
                  <c:v>0.49109760000000002</c:v>
                </c:pt>
                <c:pt idx="181">
                  <c:v>0.49109760000000002</c:v>
                </c:pt>
                <c:pt idx="182">
                  <c:v>0.49109760000000002</c:v>
                </c:pt>
                <c:pt idx="183">
                  <c:v>0.49109760000000002</c:v>
                </c:pt>
                <c:pt idx="184">
                  <c:v>0.49109760000000002</c:v>
                </c:pt>
                <c:pt idx="185">
                  <c:v>0.49109760000000002</c:v>
                </c:pt>
                <c:pt idx="186">
                  <c:v>0.49109760000000002</c:v>
                </c:pt>
                <c:pt idx="187">
                  <c:v>0.49109760000000002</c:v>
                </c:pt>
                <c:pt idx="188">
                  <c:v>0.49109760000000002</c:v>
                </c:pt>
                <c:pt idx="189">
                  <c:v>0.49109760000000002</c:v>
                </c:pt>
                <c:pt idx="190">
                  <c:v>0.49109760000000002</c:v>
                </c:pt>
                <c:pt idx="191">
                  <c:v>0.49109760000000002</c:v>
                </c:pt>
                <c:pt idx="192">
                  <c:v>0.49109760000000002</c:v>
                </c:pt>
                <c:pt idx="193">
                  <c:v>0.49109760000000002</c:v>
                </c:pt>
                <c:pt idx="194">
                  <c:v>0.49109760000000002</c:v>
                </c:pt>
                <c:pt idx="195">
                  <c:v>0.49109760000000002</c:v>
                </c:pt>
                <c:pt idx="196">
                  <c:v>0.49109760000000002</c:v>
                </c:pt>
                <c:pt idx="197">
                  <c:v>0.49109760000000002</c:v>
                </c:pt>
                <c:pt idx="198">
                  <c:v>0.49109760000000002</c:v>
                </c:pt>
                <c:pt idx="199">
                  <c:v>0.49109760000000002</c:v>
                </c:pt>
                <c:pt idx="200">
                  <c:v>0.49109760000000002</c:v>
                </c:pt>
                <c:pt idx="201">
                  <c:v>0.49109760000000002</c:v>
                </c:pt>
                <c:pt idx="202">
                  <c:v>2.535533</c:v>
                </c:pt>
                <c:pt idx="203">
                  <c:v>2.7449493</c:v>
                </c:pt>
                <c:pt idx="204">
                  <c:v>3.5173703000000001</c:v>
                </c:pt>
                <c:pt idx="205">
                  <c:v>3.7798611000000002</c:v>
                </c:pt>
                <c:pt idx="206">
                  <c:v>3.8136188</c:v>
                </c:pt>
                <c:pt idx="207">
                  <c:v>3.8136188</c:v>
                </c:pt>
                <c:pt idx="208">
                  <c:v>3.8207393000000001</c:v>
                </c:pt>
                <c:pt idx="209">
                  <c:v>3.8422972999999998</c:v>
                </c:pt>
                <c:pt idx="210">
                  <c:v>3.8422972999999998</c:v>
                </c:pt>
                <c:pt idx="211">
                  <c:v>3.8422972999999998</c:v>
                </c:pt>
                <c:pt idx="212">
                  <c:v>3.8422972999999998</c:v>
                </c:pt>
                <c:pt idx="213">
                  <c:v>3.8422972999999998</c:v>
                </c:pt>
                <c:pt idx="214">
                  <c:v>3.8422972999999998</c:v>
                </c:pt>
                <c:pt idx="215">
                  <c:v>3.8422972999999998</c:v>
                </c:pt>
                <c:pt idx="216">
                  <c:v>4.0750519000000001</c:v>
                </c:pt>
                <c:pt idx="217">
                  <c:v>4.0750519000000001</c:v>
                </c:pt>
                <c:pt idx="218">
                  <c:v>4.1958764999999998</c:v>
                </c:pt>
                <c:pt idx="219">
                  <c:v>4.2134017000000004</c:v>
                </c:pt>
                <c:pt idx="220">
                  <c:v>6.2345313999999998</c:v>
                </c:pt>
                <c:pt idx="221">
                  <c:v>7.0920964</c:v>
                </c:pt>
                <c:pt idx="222">
                  <c:v>7.3567214999999999</c:v>
                </c:pt>
                <c:pt idx="223">
                  <c:v>7.3567214999999999</c:v>
                </c:pt>
                <c:pt idx="224">
                  <c:v>7.5775115</c:v>
                </c:pt>
                <c:pt idx="225">
                  <c:v>8.4721502999999991</c:v>
                </c:pt>
                <c:pt idx="226">
                  <c:v>8.4721502999999991</c:v>
                </c:pt>
                <c:pt idx="227">
                  <c:v>7.7128763999999999</c:v>
                </c:pt>
                <c:pt idx="228">
                  <c:v>8.4721502999999991</c:v>
                </c:pt>
                <c:pt idx="229">
                  <c:v>8.4721502999999991</c:v>
                </c:pt>
                <c:pt idx="230">
                  <c:v>9.4233613999999992</c:v>
                </c:pt>
                <c:pt idx="231">
                  <c:v>10.2676327</c:v>
                </c:pt>
                <c:pt idx="232">
                  <c:v>10.2514729</c:v>
                </c:pt>
                <c:pt idx="233">
                  <c:v>10.2624472</c:v>
                </c:pt>
                <c:pt idx="234">
                  <c:v>10.2624472</c:v>
                </c:pt>
                <c:pt idx="235">
                  <c:v>13.263711499999999</c:v>
                </c:pt>
                <c:pt idx="236">
                  <c:v>20.211293399999999</c:v>
                </c:pt>
                <c:pt idx="237">
                  <c:v>20.211293399999999</c:v>
                </c:pt>
                <c:pt idx="238">
                  <c:v>13.2466949</c:v>
                </c:pt>
                <c:pt idx="239">
                  <c:v>10.2624472</c:v>
                </c:pt>
                <c:pt idx="240">
                  <c:v>11.328643100000001</c:v>
                </c:pt>
                <c:pt idx="241">
                  <c:v>13.263711499999999</c:v>
                </c:pt>
                <c:pt idx="242">
                  <c:v>11.328643100000001</c:v>
                </c:pt>
                <c:pt idx="243">
                  <c:v>12.4350852</c:v>
                </c:pt>
                <c:pt idx="244">
                  <c:v>13.263711499999999</c:v>
                </c:pt>
                <c:pt idx="245">
                  <c:v>20.1957047</c:v>
                </c:pt>
                <c:pt idx="246">
                  <c:v>20.211293399999999</c:v>
                </c:pt>
                <c:pt idx="247">
                  <c:v>20.211293399999999</c:v>
                </c:pt>
                <c:pt idx="248">
                  <c:v>20.211293399999999</c:v>
                </c:pt>
                <c:pt idx="249">
                  <c:v>20.284695800000001</c:v>
                </c:pt>
                <c:pt idx="250">
                  <c:v>20.211293399999999</c:v>
                </c:pt>
                <c:pt idx="251">
                  <c:v>20.211293399999999</c:v>
                </c:pt>
                <c:pt idx="252">
                  <c:v>18.295571800000001</c:v>
                </c:pt>
                <c:pt idx="253">
                  <c:v>20.284695800000001</c:v>
                </c:pt>
                <c:pt idx="254">
                  <c:v>20.211293399999999</c:v>
                </c:pt>
                <c:pt idx="255">
                  <c:v>20.211293399999999</c:v>
                </c:pt>
                <c:pt idx="256">
                  <c:v>20.1957047</c:v>
                </c:pt>
                <c:pt idx="257">
                  <c:v>20.211293399999999</c:v>
                </c:pt>
                <c:pt idx="258">
                  <c:v>18.748792099999999</c:v>
                </c:pt>
                <c:pt idx="259">
                  <c:v>19.935593799999999</c:v>
                </c:pt>
                <c:pt idx="260">
                  <c:v>20.211293399999999</c:v>
                </c:pt>
                <c:pt idx="261">
                  <c:v>20.211293399999999</c:v>
                </c:pt>
                <c:pt idx="262">
                  <c:v>20.211293399999999</c:v>
                </c:pt>
                <c:pt idx="263">
                  <c:v>20.284695800000001</c:v>
                </c:pt>
                <c:pt idx="264">
                  <c:v>20.211293399999999</c:v>
                </c:pt>
                <c:pt idx="265">
                  <c:v>20.211293399999999</c:v>
                </c:pt>
                <c:pt idx="266">
                  <c:v>20.211293399999999</c:v>
                </c:pt>
                <c:pt idx="267">
                  <c:v>20.8356283</c:v>
                </c:pt>
                <c:pt idx="268">
                  <c:v>20.284695800000001</c:v>
                </c:pt>
                <c:pt idx="269">
                  <c:v>20.211293399999999</c:v>
                </c:pt>
                <c:pt idx="270">
                  <c:v>20.8356283</c:v>
                </c:pt>
                <c:pt idx="271">
                  <c:v>21.474719499999999</c:v>
                </c:pt>
                <c:pt idx="272">
                  <c:v>21.628332100000002</c:v>
                </c:pt>
                <c:pt idx="273">
                  <c:v>22.626011900000002</c:v>
                </c:pt>
                <c:pt idx="274">
                  <c:v>22.626011900000002</c:v>
                </c:pt>
                <c:pt idx="275">
                  <c:v>22.626011900000002</c:v>
                </c:pt>
                <c:pt idx="276">
                  <c:v>21.474719499999999</c:v>
                </c:pt>
                <c:pt idx="277">
                  <c:v>22.626011900000002</c:v>
                </c:pt>
                <c:pt idx="278">
                  <c:v>21.628332100000002</c:v>
                </c:pt>
                <c:pt idx="279">
                  <c:v>22.626011900000002</c:v>
                </c:pt>
                <c:pt idx="280">
                  <c:v>23.5185265</c:v>
                </c:pt>
                <c:pt idx="281">
                  <c:v>23.5185265</c:v>
                </c:pt>
                <c:pt idx="282">
                  <c:v>24.0679883</c:v>
                </c:pt>
                <c:pt idx="283">
                  <c:v>23.9157519</c:v>
                </c:pt>
                <c:pt idx="284">
                  <c:v>23.5185265</c:v>
                </c:pt>
                <c:pt idx="285">
                  <c:v>24.1443464</c:v>
                </c:pt>
                <c:pt idx="286">
                  <c:v>24.1443464</c:v>
                </c:pt>
                <c:pt idx="287">
                  <c:v>24.2346355</c:v>
                </c:pt>
                <c:pt idx="288">
                  <c:v>25.968211700000001</c:v>
                </c:pt>
                <c:pt idx="289">
                  <c:v>26.650143400000001</c:v>
                </c:pt>
                <c:pt idx="290">
                  <c:v>27.859767600000001</c:v>
                </c:pt>
                <c:pt idx="291">
                  <c:v>27.859767600000001</c:v>
                </c:pt>
                <c:pt idx="292">
                  <c:v>25.968211700000001</c:v>
                </c:pt>
                <c:pt idx="293">
                  <c:v>26.726025100000001</c:v>
                </c:pt>
                <c:pt idx="294">
                  <c:v>27.923704000000001</c:v>
                </c:pt>
                <c:pt idx="295">
                  <c:v>27.923704000000001</c:v>
                </c:pt>
                <c:pt idx="296">
                  <c:v>28.5695774</c:v>
                </c:pt>
                <c:pt idx="297">
                  <c:v>28.5695774</c:v>
                </c:pt>
                <c:pt idx="298">
                  <c:v>28.642182699999999</c:v>
                </c:pt>
                <c:pt idx="299">
                  <c:v>29.570475800000001</c:v>
                </c:pt>
                <c:pt idx="300">
                  <c:v>29.807867999999999</c:v>
                </c:pt>
                <c:pt idx="301">
                  <c:v>36.102381999999999</c:v>
                </c:pt>
                <c:pt idx="302">
                  <c:v>35.324361600000003</c:v>
                </c:pt>
                <c:pt idx="303">
                  <c:v>38.688581200000002</c:v>
                </c:pt>
                <c:pt idx="304">
                  <c:v>40.725330999999997</c:v>
                </c:pt>
                <c:pt idx="305">
                  <c:v>41.991625599999999</c:v>
                </c:pt>
                <c:pt idx="306">
                  <c:v>54.122306500000001</c:v>
                </c:pt>
                <c:pt idx="307">
                  <c:v>46.9102526</c:v>
                </c:pt>
                <c:pt idx="308">
                  <c:v>42.434218199999997</c:v>
                </c:pt>
                <c:pt idx="309">
                  <c:v>47.6551635</c:v>
                </c:pt>
                <c:pt idx="310">
                  <c:v>54.122306500000001</c:v>
                </c:pt>
                <c:pt idx="311">
                  <c:v>53.924520000000001</c:v>
                </c:pt>
                <c:pt idx="312">
                  <c:v>54.122306500000001</c:v>
                </c:pt>
                <c:pt idx="313">
                  <c:v>54.054948699999997</c:v>
                </c:pt>
                <c:pt idx="314">
                  <c:v>53.982732200000001</c:v>
                </c:pt>
                <c:pt idx="315">
                  <c:v>57.419512300000001</c:v>
                </c:pt>
                <c:pt idx="316">
                  <c:v>59.0970157</c:v>
                </c:pt>
                <c:pt idx="317">
                  <c:v>59.121181200000002</c:v>
                </c:pt>
                <c:pt idx="318">
                  <c:v>59.121181200000002</c:v>
                </c:pt>
                <c:pt idx="319">
                  <c:v>59.121181200000002</c:v>
                </c:pt>
                <c:pt idx="320">
                  <c:v>61.5077079</c:v>
                </c:pt>
                <c:pt idx="321">
                  <c:v>61.5077079</c:v>
                </c:pt>
                <c:pt idx="322">
                  <c:v>61.454145799999999</c:v>
                </c:pt>
                <c:pt idx="323">
                  <c:v>61.5077079</c:v>
                </c:pt>
                <c:pt idx="324">
                  <c:v>61.641147199999999</c:v>
                </c:pt>
                <c:pt idx="325">
                  <c:v>61.641147199999999</c:v>
                </c:pt>
                <c:pt idx="326">
                  <c:v>61.641147199999999</c:v>
                </c:pt>
                <c:pt idx="327">
                  <c:v>61.5077079</c:v>
                </c:pt>
                <c:pt idx="328">
                  <c:v>61.5077079</c:v>
                </c:pt>
                <c:pt idx="329">
                  <c:v>62.140388899999998</c:v>
                </c:pt>
                <c:pt idx="330">
                  <c:v>61.921461899999997</c:v>
                </c:pt>
                <c:pt idx="331">
                  <c:v>61.5077079</c:v>
                </c:pt>
                <c:pt idx="332">
                  <c:v>61.921461899999997</c:v>
                </c:pt>
                <c:pt idx="333">
                  <c:v>61.578346000000003</c:v>
                </c:pt>
                <c:pt idx="334">
                  <c:v>62.140388899999998</c:v>
                </c:pt>
                <c:pt idx="335">
                  <c:v>62.855886400000003</c:v>
                </c:pt>
                <c:pt idx="336">
                  <c:v>62.875290800000002</c:v>
                </c:pt>
                <c:pt idx="337">
                  <c:v>62.875290800000002</c:v>
                </c:pt>
                <c:pt idx="338">
                  <c:v>62.845050299999997</c:v>
                </c:pt>
                <c:pt idx="339">
                  <c:v>62.824191300000003</c:v>
                </c:pt>
                <c:pt idx="340">
                  <c:v>62.789969200000002</c:v>
                </c:pt>
                <c:pt idx="341">
                  <c:v>62.965212100000002</c:v>
                </c:pt>
                <c:pt idx="342">
                  <c:v>63.031897299999997</c:v>
                </c:pt>
                <c:pt idx="343">
                  <c:v>63.505794700000003</c:v>
                </c:pt>
                <c:pt idx="344">
                  <c:v>63.577194400000003</c:v>
                </c:pt>
                <c:pt idx="345">
                  <c:v>63.832594</c:v>
                </c:pt>
                <c:pt idx="346">
                  <c:v>63.782480200000002</c:v>
                </c:pt>
                <c:pt idx="347">
                  <c:v>67.391231500000004</c:v>
                </c:pt>
                <c:pt idx="348">
                  <c:v>68.357659499999997</c:v>
                </c:pt>
                <c:pt idx="349">
                  <c:v>68.452752799999999</c:v>
                </c:pt>
                <c:pt idx="350">
                  <c:v>68.452752799999999</c:v>
                </c:pt>
                <c:pt idx="351">
                  <c:v>68.452752799999999</c:v>
                </c:pt>
                <c:pt idx="352">
                  <c:v>68.452752799999999</c:v>
                </c:pt>
                <c:pt idx="353">
                  <c:v>68.452752799999999</c:v>
                </c:pt>
                <c:pt idx="354">
                  <c:v>68.452752799999999</c:v>
                </c:pt>
                <c:pt idx="355">
                  <c:v>68.452752799999999</c:v>
                </c:pt>
                <c:pt idx="356">
                  <c:v>68.452752799999999</c:v>
                </c:pt>
                <c:pt idx="357">
                  <c:v>68.452752799999999</c:v>
                </c:pt>
                <c:pt idx="358">
                  <c:v>83.445113399999997</c:v>
                </c:pt>
                <c:pt idx="359">
                  <c:v>85.566134500000004</c:v>
                </c:pt>
                <c:pt idx="360">
                  <c:v>85.966260199999994</c:v>
                </c:pt>
                <c:pt idx="361">
                  <c:v>82.162941399999994</c:v>
                </c:pt>
                <c:pt idx="362">
                  <c:v>86.589710699999998</c:v>
                </c:pt>
                <c:pt idx="363">
                  <c:v>84.868409299999996</c:v>
                </c:pt>
                <c:pt idx="364">
                  <c:v>84.868409299999996</c:v>
                </c:pt>
                <c:pt idx="365">
                  <c:v>83.796214300000003</c:v>
                </c:pt>
                <c:pt idx="366">
                  <c:v>83.667609600000006</c:v>
                </c:pt>
                <c:pt idx="367">
                  <c:v>84.868409299999996</c:v>
                </c:pt>
                <c:pt idx="368">
                  <c:v>85.566134500000004</c:v>
                </c:pt>
                <c:pt idx="369">
                  <c:v>86.539346699999996</c:v>
                </c:pt>
                <c:pt idx="370">
                  <c:v>86.589710699999998</c:v>
                </c:pt>
                <c:pt idx="371">
                  <c:v>86.539346699999996</c:v>
                </c:pt>
                <c:pt idx="372">
                  <c:v>84.868409299999996</c:v>
                </c:pt>
                <c:pt idx="373">
                  <c:v>83.720818499999993</c:v>
                </c:pt>
                <c:pt idx="374">
                  <c:v>83.779976199999993</c:v>
                </c:pt>
                <c:pt idx="375">
                  <c:v>83.667609600000006</c:v>
                </c:pt>
                <c:pt idx="376">
                  <c:v>83.787336499999995</c:v>
                </c:pt>
                <c:pt idx="377">
                  <c:v>83.787336499999995</c:v>
                </c:pt>
                <c:pt idx="378">
                  <c:v>72.504389799999998</c:v>
                </c:pt>
                <c:pt idx="379">
                  <c:v>84.868409299999996</c:v>
                </c:pt>
                <c:pt idx="380">
                  <c:v>84.868409299999996</c:v>
                </c:pt>
                <c:pt idx="381">
                  <c:v>68.798667699999996</c:v>
                </c:pt>
                <c:pt idx="382">
                  <c:v>68.467621300000005</c:v>
                </c:pt>
                <c:pt idx="383">
                  <c:v>68.467621300000005</c:v>
                </c:pt>
                <c:pt idx="384">
                  <c:v>68.407589000000002</c:v>
                </c:pt>
                <c:pt idx="385">
                  <c:v>68.407589000000002</c:v>
                </c:pt>
                <c:pt idx="386">
                  <c:v>68.407589000000002</c:v>
                </c:pt>
                <c:pt idx="387">
                  <c:v>68.407589000000002</c:v>
                </c:pt>
                <c:pt idx="388">
                  <c:v>68.452752799999999</c:v>
                </c:pt>
                <c:pt idx="389">
                  <c:v>68.407589000000002</c:v>
                </c:pt>
                <c:pt idx="390">
                  <c:v>68.452752799999999</c:v>
                </c:pt>
                <c:pt idx="391">
                  <c:v>68.452752799999999</c:v>
                </c:pt>
                <c:pt idx="392">
                  <c:v>68.407589000000002</c:v>
                </c:pt>
                <c:pt idx="393">
                  <c:v>68.407589000000002</c:v>
                </c:pt>
                <c:pt idx="394">
                  <c:v>68.407589000000002</c:v>
                </c:pt>
                <c:pt idx="395">
                  <c:v>68.452752799999999</c:v>
                </c:pt>
                <c:pt idx="396">
                  <c:v>68.452752799999999</c:v>
                </c:pt>
                <c:pt idx="397">
                  <c:v>68.322580700000003</c:v>
                </c:pt>
                <c:pt idx="398">
                  <c:v>68.357659499999997</c:v>
                </c:pt>
                <c:pt idx="399">
                  <c:v>63.805530500000003</c:v>
                </c:pt>
                <c:pt idx="400">
                  <c:v>68.3369529</c:v>
                </c:pt>
                <c:pt idx="401">
                  <c:v>64.432247399999994</c:v>
                </c:pt>
                <c:pt idx="402">
                  <c:v>63.756612400000002</c:v>
                </c:pt>
                <c:pt idx="403">
                  <c:v>63.787469100000003</c:v>
                </c:pt>
                <c:pt idx="404">
                  <c:v>63.505794700000003</c:v>
                </c:pt>
                <c:pt idx="405">
                  <c:v>63.031897299999997</c:v>
                </c:pt>
                <c:pt idx="406">
                  <c:v>62.789969200000002</c:v>
                </c:pt>
                <c:pt idx="407">
                  <c:v>62.965212100000002</c:v>
                </c:pt>
                <c:pt idx="408">
                  <c:v>62.875290800000002</c:v>
                </c:pt>
                <c:pt idx="409">
                  <c:v>62.875290800000002</c:v>
                </c:pt>
                <c:pt idx="410">
                  <c:v>62.140388899999998</c:v>
                </c:pt>
                <c:pt idx="411">
                  <c:v>62.641881599999998</c:v>
                </c:pt>
                <c:pt idx="412">
                  <c:v>62.0189424</c:v>
                </c:pt>
                <c:pt idx="413">
                  <c:v>59.121181200000002</c:v>
                </c:pt>
                <c:pt idx="414">
                  <c:v>61.5077079</c:v>
                </c:pt>
                <c:pt idx="415">
                  <c:v>58.650552699999999</c:v>
                </c:pt>
                <c:pt idx="416">
                  <c:v>59.121181200000002</c:v>
                </c:pt>
                <c:pt idx="417">
                  <c:v>59.121181200000002</c:v>
                </c:pt>
                <c:pt idx="418">
                  <c:v>57.419512300000001</c:v>
                </c:pt>
                <c:pt idx="419">
                  <c:v>53.884036799999997</c:v>
                </c:pt>
                <c:pt idx="420">
                  <c:v>53.982732200000001</c:v>
                </c:pt>
                <c:pt idx="421">
                  <c:v>53.982732200000001</c:v>
                </c:pt>
                <c:pt idx="422">
                  <c:v>53.533722400000002</c:v>
                </c:pt>
                <c:pt idx="423">
                  <c:v>53.982732200000001</c:v>
                </c:pt>
                <c:pt idx="424">
                  <c:v>41.0587886</c:v>
                </c:pt>
                <c:pt idx="425">
                  <c:v>41.991625599999999</c:v>
                </c:pt>
                <c:pt idx="426">
                  <c:v>36.785323599999998</c:v>
                </c:pt>
                <c:pt idx="427">
                  <c:v>29.807867999999999</c:v>
                </c:pt>
                <c:pt idx="428">
                  <c:v>36.358362999999997</c:v>
                </c:pt>
                <c:pt idx="429">
                  <c:v>29.807867999999999</c:v>
                </c:pt>
                <c:pt idx="430">
                  <c:v>28.642182699999999</c:v>
                </c:pt>
                <c:pt idx="431">
                  <c:v>28.5695774</c:v>
                </c:pt>
                <c:pt idx="432">
                  <c:v>27.923704000000001</c:v>
                </c:pt>
                <c:pt idx="433">
                  <c:v>26.650143400000001</c:v>
                </c:pt>
                <c:pt idx="434">
                  <c:v>25.968211700000001</c:v>
                </c:pt>
                <c:pt idx="435">
                  <c:v>25.968211700000001</c:v>
                </c:pt>
                <c:pt idx="436">
                  <c:v>24.8170362</c:v>
                </c:pt>
                <c:pt idx="437">
                  <c:v>24.1443464</c:v>
                </c:pt>
                <c:pt idx="438">
                  <c:v>23.730729400000001</c:v>
                </c:pt>
                <c:pt idx="439">
                  <c:v>22.1668059</c:v>
                </c:pt>
                <c:pt idx="440">
                  <c:v>20.284695800000001</c:v>
                </c:pt>
                <c:pt idx="441">
                  <c:v>20.211293399999999</c:v>
                </c:pt>
                <c:pt idx="442">
                  <c:v>20.211293399999999</c:v>
                </c:pt>
                <c:pt idx="443">
                  <c:v>20.211293399999999</c:v>
                </c:pt>
                <c:pt idx="444">
                  <c:v>18.748792099999999</c:v>
                </c:pt>
                <c:pt idx="445">
                  <c:v>12.4350852</c:v>
                </c:pt>
                <c:pt idx="446">
                  <c:v>10.2514729</c:v>
                </c:pt>
                <c:pt idx="447">
                  <c:v>10.2514729</c:v>
                </c:pt>
                <c:pt idx="448">
                  <c:v>10.2676327</c:v>
                </c:pt>
                <c:pt idx="449">
                  <c:v>9.8681678000000002</c:v>
                </c:pt>
                <c:pt idx="450">
                  <c:v>9.8563972</c:v>
                </c:pt>
                <c:pt idx="451">
                  <c:v>9.8398620999999995</c:v>
                </c:pt>
                <c:pt idx="452">
                  <c:v>9.4233613999999992</c:v>
                </c:pt>
                <c:pt idx="453">
                  <c:v>8.4646146000000009</c:v>
                </c:pt>
                <c:pt idx="454">
                  <c:v>8.4535084999999999</c:v>
                </c:pt>
                <c:pt idx="455">
                  <c:v>7.3690378000000001</c:v>
                </c:pt>
                <c:pt idx="456">
                  <c:v>7.0920964</c:v>
                </c:pt>
                <c:pt idx="457">
                  <c:v>7.0920964</c:v>
                </c:pt>
                <c:pt idx="458">
                  <c:v>7.0920964</c:v>
                </c:pt>
                <c:pt idx="459">
                  <c:v>5.8951082000000001</c:v>
                </c:pt>
                <c:pt idx="460">
                  <c:v>6.2023495000000004</c:v>
                </c:pt>
                <c:pt idx="461">
                  <c:v>5.8951082000000001</c:v>
                </c:pt>
                <c:pt idx="462">
                  <c:v>5.7568852000000001</c:v>
                </c:pt>
                <c:pt idx="463">
                  <c:v>7.0920964</c:v>
                </c:pt>
                <c:pt idx="464">
                  <c:v>7.3567214999999999</c:v>
                </c:pt>
                <c:pt idx="465">
                  <c:v>6.2345313999999998</c:v>
                </c:pt>
                <c:pt idx="466">
                  <c:v>5.8951082000000001</c:v>
                </c:pt>
                <c:pt idx="467">
                  <c:v>5.8951082000000001</c:v>
                </c:pt>
                <c:pt idx="468">
                  <c:v>4.2134017000000004</c:v>
                </c:pt>
                <c:pt idx="469">
                  <c:v>3.9793297000000001</c:v>
                </c:pt>
                <c:pt idx="470">
                  <c:v>4.0750519000000001</c:v>
                </c:pt>
                <c:pt idx="471">
                  <c:v>4.0750519000000001</c:v>
                </c:pt>
                <c:pt idx="472">
                  <c:v>3.8422972999999998</c:v>
                </c:pt>
                <c:pt idx="473">
                  <c:v>4.0750519000000001</c:v>
                </c:pt>
                <c:pt idx="474">
                  <c:v>3.9793297000000001</c:v>
                </c:pt>
                <c:pt idx="475">
                  <c:v>3.9793297000000001</c:v>
                </c:pt>
                <c:pt idx="476">
                  <c:v>3.8422972999999998</c:v>
                </c:pt>
                <c:pt idx="477">
                  <c:v>3.9793297000000001</c:v>
                </c:pt>
                <c:pt idx="478">
                  <c:v>3.8422972999999998</c:v>
                </c:pt>
                <c:pt idx="479">
                  <c:v>3.8422972999999998</c:v>
                </c:pt>
                <c:pt idx="480">
                  <c:v>4.0750519000000001</c:v>
                </c:pt>
                <c:pt idx="481">
                  <c:v>4.0750519000000001</c:v>
                </c:pt>
                <c:pt idx="482">
                  <c:v>3.9793297000000001</c:v>
                </c:pt>
                <c:pt idx="483">
                  <c:v>3.8422972999999998</c:v>
                </c:pt>
                <c:pt idx="484">
                  <c:v>3.8422972999999998</c:v>
                </c:pt>
                <c:pt idx="485">
                  <c:v>3.8422972999999998</c:v>
                </c:pt>
                <c:pt idx="486">
                  <c:v>3.8422972999999998</c:v>
                </c:pt>
                <c:pt idx="487">
                  <c:v>3.8373396999999998</c:v>
                </c:pt>
                <c:pt idx="488">
                  <c:v>3.8136188</c:v>
                </c:pt>
                <c:pt idx="489">
                  <c:v>3.8136188</c:v>
                </c:pt>
                <c:pt idx="490">
                  <c:v>3.5173703000000001</c:v>
                </c:pt>
                <c:pt idx="491">
                  <c:v>3.4857410999999998</c:v>
                </c:pt>
                <c:pt idx="492">
                  <c:v>2.7449493</c:v>
                </c:pt>
                <c:pt idx="493">
                  <c:v>0.70362590000000003</c:v>
                </c:pt>
                <c:pt idx="494">
                  <c:v>0.49109760000000002</c:v>
                </c:pt>
                <c:pt idx="495">
                  <c:v>0.49109760000000002</c:v>
                </c:pt>
                <c:pt idx="496">
                  <c:v>0.49109760000000002</c:v>
                </c:pt>
                <c:pt idx="497">
                  <c:v>0.49109760000000002</c:v>
                </c:pt>
                <c:pt idx="498">
                  <c:v>0.49109760000000002</c:v>
                </c:pt>
                <c:pt idx="499">
                  <c:v>0.49109760000000002</c:v>
                </c:pt>
                <c:pt idx="500">
                  <c:v>0.49109760000000002</c:v>
                </c:pt>
                <c:pt idx="501">
                  <c:v>0.49109760000000002</c:v>
                </c:pt>
                <c:pt idx="502">
                  <c:v>0.49109760000000002</c:v>
                </c:pt>
                <c:pt idx="503">
                  <c:v>0.70362590000000003</c:v>
                </c:pt>
                <c:pt idx="504">
                  <c:v>2.535533</c:v>
                </c:pt>
                <c:pt idx="505">
                  <c:v>2.7449493</c:v>
                </c:pt>
                <c:pt idx="506">
                  <c:v>2.7449493</c:v>
                </c:pt>
                <c:pt idx="507">
                  <c:v>2.535533</c:v>
                </c:pt>
                <c:pt idx="508">
                  <c:v>0.49109760000000002</c:v>
                </c:pt>
                <c:pt idx="509">
                  <c:v>0.70362590000000003</c:v>
                </c:pt>
                <c:pt idx="510">
                  <c:v>2.535533</c:v>
                </c:pt>
                <c:pt idx="511">
                  <c:v>0.70362590000000003</c:v>
                </c:pt>
                <c:pt idx="512">
                  <c:v>0.70362590000000003</c:v>
                </c:pt>
                <c:pt idx="513">
                  <c:v>0.70362590000000003</c:v>
                </c:pt>
                <c:pt idx="514">
                  <c:v>0.49109760000000002</c:v>
                </c:pt>
                <c:pt idx="515">
                  <c:v>0.49109760000000002</c:v>
                </c:pt>
                <c:pt idx="516">
                  <c:v>0.49109760000000002</c:v>
                </c:pt>
                <c:pt idx="517">
                  <c:v>0.49109760000000002</c:v>
                </c:pt>
                <c:pt idx="518">
                  <c:v>0.49109760000000002</c:v>
                </c:pt>
                <c:pt idx="519">
                  <c:v>0.49109760000000002</c:v>
                </c:pt>
                <c:pt idx="520">
                  <c:v>0.49109760000000002</c:v>
                </c:pt>
                <c:pt idx="521">
                  <c:v>0.49109760000000002</c:v>
                </c:pt>
                <c:pt idx="522">
                  <c:v>0.49109760000000002</c:v>
                </c:pt>
                <c:pt idx="523">
                  <c:v>0.70362590000000003</c:v>
                </c:pt>
                <c:pt idx="524">
                  <c:v>2.535533</c:v>
                </c:pt>
                <c:pt idx="525">
                  <c:v>0.70362590000000003</c:v>
                </c:pt>
                <c:pt idx="526">
                  <c:v>2.7449493</c:v>
                </c:pt>
                <c:pt idx="527">
                  <c:v>3.5173703000000001</c:v>
                </c:pt>
                <c:pt idx="528">
                  <c:v>3.5173703000000001</c:v>
                </c:pt>
                <c:pt idx="529">
                  <c:v>3.8136188</c:v>
                </c:pt>
                <c:pt idx="530">
                  <c:v>3.8136188</c:v>
                </c:pt>
                <c:pt idx="531">
                  <c:v>3.8136188</c:v>
                </c:pt>
                <c:pt idx="532">
                  <c:v>0.49109760000000002</c:v>
                </c:pt>
                <c:pt idx="533">
                  <c:v>0.49109760000000002</c:v>
                </c:pt>
                <c:pt idx="534">
                  <c:v>0.49109760000000002</c:v>
                </c:pt>
                <c:pt idx="535">
                  <c:v>0.49109760000000002</c:v>
                </c:pt>
                <c:pt idx="536">
                  <c:v>0.49109760000000002</c:v>
                </c:pt>
                <c:pt idx="537">
                  <c:v>0.49109760000000002</c:v>
                </c:pt>
                <c:pt idx="538">
                  <c:v>0.49109760000000002</c:v>
                </c:pt>
                <c:pt idx="539">
                  <c:v>0.49109760000000002</c:v>
                </c:pt>
                <c:pt idx="540">
                  <c:v>0.49109760000000002</c:v>
                </c:pt>
                <c:pt idx="541">
                  <c:v>0.49109760000000002</c:v>
                </c:pt>
                <c:pt idx="542">
                  <c:v>0.49109760000000002</c:v>
                </c:pt>
                <c:pt idx="543">
                  <c:v>0.49109760000000002</c:v>
                </c:pt>
                <c:pt idx="544">
                  <c:v>0.49109760000000002</c:v>
                </c:pt>
                <c:pt idx="545">
                  <c:v>3.4857410999999998</c:v>
                </c:pt>
                <c:pt idx="546">
                  <c:v>3.5173703000000001</c:v>
                </c:pt>
                <c:pt idx="547">
                  <c:v>3.7798611000000002</c:v>
                </c:pt>
                <c:pt idx="548">
                  <c:v>3.8136188</c:v>
                </c:pt>
                <c:pt idx="549">
                  <c:v>3.8373396999999998</c:v>
                </c:pt>
                <c:pt idx="550">
                  <c:v>3.8422972999999998</c:v>
                </c:pt>
                <c:pt idx="551">
                  <c:v>3.8422972999999998</c:v>
                </c:pt>
                <c:pt idx="552">
                  <c:v>3.8422972999999998</c:v>
                </c:pt>
                <c:pt idx="553">
                  <c:v>3.8422972999999998</c:v>
                </c:pt>
                <c:pt idx="554">
                  <c:v>3.8422972999999998</c:v>
                </c:pt>
                <c:pt idx="555">
                  <c:v>3.8422972999999998</c:v>
                </c:pt>
                <c:pt idx="556">
                  <c:v>3.8422972999999998</c:v>
                </c:pt>
                <c:pt idx="557">
                  <c:v>3.8422972999999998</c:v>
                </c:pt>
                <c:pt idx="558">
                  <c:v>4.0750519000000001</c:v>
                </c:pt>
                <c:pt idx="559">
                  <c:v>3.9793297000000001</c:v>
                </c:pt>
                <c:pt idx="560">
                  <c:v>5.9426490000000003</c:v>
                </c:pt>
                <c:pt idx="561">
                  <c:v>7.3760028999999996</c:v>
                </c:pt>
                <c:pt idx="562">
                  <c:v>7.7128763999999999</c:v>
                </c:pt>
                <c:pt idx="563">
                  <c:v>7.7128763999999999</c:v>
                </c:pt>
                <c:pt idx="564">
                  <c:v>10.132654499999999</c:v>
                </c:pt>
                <c:pt idx="565">
                  <c:v>10.2205592</c:v>
                </c:pt>
                <c:pt idx="566">
                  <c:v>10.132654499999999</c:v>
                </c:pt>
                <c:pt idx="567">
                  <c:v>10.246666299999999</c:v>
                </c:pt>
                <c:pt idx="568">
                  <c:v>10.2205592</c:v>
                </c:pt>
                <c:pt idx="569">
                  <c:v>10.2421369</c:v>
                </c:pt>
                <c:pt idx="570">
                  <c:v>10.2205592</c:v>
                </c:pt>
                <c:pt idx="571">
                  <c:v>10.2514729</c:v>
                </c:pt>
                <c:pt idx="572">
                  <c:v>10.2514729</c:v>
                </c:pt>
                <c:pt idx="573">
                  <c:v>10.2514729</c:v>
                </c:pt>
                <c:pt idx="574">
                  <c:v>13.263711499999999</c:v>
                </c:pt>
                <c:pt idx="575">
                  <c:v>18.603775500000001</c:v>
                </c:pt>
                <c:pt idx="576">
                  <c:v>20.211293399999999</c:v>
                </c:pt>
                <c:pt idx="577">
                  <c:v>20.284695800000001</c:v>
                </c:pt>
                <c:pt idx="578">
                  <c:v>20.284695800000001</c:v>
                </c:pt>
                <c:pt idx="579">
                  <c:v>21.628332100000002</c:v>
                </c:pt>
                <c:pt idx="580">
                  <c:v>22.626011900000002</c:v>
                </c:pt>
                <c:pt idx="581">
                  <c:v>24.3424035</c:v>
                </c:pt>
                <c:pt idx="582">
                  <c:v>25.968211700000001</c:v>
                </c:pt>
                <c:pt idx="583">
                  <c:v>26.726025100000001</c:v>
                </c:pt>
                <c:pt idx="584">
                  <c:v>25.968211700000001</c:v>
                </c:pt>
                <c:pt idx="585">
                  <c:v>24.2150736</c:v>
                </c:pt>
                <c:pt idx="586">
                  <c:v>26.650143400000001</c:v>
                </c:pt>
                <c:pt idx="587">
                  <c:v>26.726025100000001</c:v>
                </c:pt>
                <c:pt idx="588">
                  <c:v>26.726025100000001</c:v>
                </c:pt>
                <c:pt idx="589">
                  <c:v>27.923704000000001</c:v>
                </c:pt>
                <c:pt idx="590">
                  <c:v>27.923704000000001</c:v>
                </c:pt>
                <c:pt idx="591">
                  <c:v>27.923704000000001</c:v>
                </c:pt>
                <c:pt idx="592">
                  <c:v>27.923704000000001</c:v>
                </c:pt>
                <c:pt idx="593">
                  <c:v>28.124702299999999</c:v>
                </c:pt>
                <c:pt idx="594">
                  <c:v>28.7691476</c:v>
                </c:pt>
                <c:pt idx="595">
                  <c:v>27.923704000000001</c:v>
                </c:pt>
                <c:pt idx="596">
                  <c:v>28.642182699999999</c:v>
                </c:pt>
                <c:pt idx="597">
                  <c:v>28.642182699999999</c:v>
                </c:pt>
                <c:pt idx="598">
                  <c:v>28.5695774</c:v>
                </c:pt>
                <c:pt idx="599">
                  <c:v>36.102381999999999</c:v>
                </c:pt>
                <c:pt idx="600">
                  <c:v>40.725330999999997</c:v>
                </c:pt>
                <c:pt idx="601">
                  <c:v>53.533722400000002</c:v>
                </c:pt>
                <c:pt idx="602">
                  <c:v>61.921461899999997</c:v>
                </c:pt>
                <c:pt idx="603">
                  <c:v>57.862676700000002</c:v>
                </c:pt>
                <c:pt idx="604">
                  <c:v>61.5077079</c:v>
                </c:pt>
                <c:pt idx="605">
                  <c:v>61.418823600000003</c:v>
                </c:pt>
                <c:pt idx="606">
                  <c:v>61.641147199999999</c:v>
                </c:pt>
                <c:pt idx="607">
                  <c:v>62.140388899999998</c:v>
                </c:pt>
                <c:pt idx="608">
                  <c:v>62.736628199999998</c:v>
                </c:pt>
                <c:pt idx="609">
                  <c:v>62.972661299999999</c:v>
                </c:pt>
                <c:pt idx="610">
                  <c:v>63.664861500000001</c:v>
                </c:pt>
                <c:pt idx="611">
                  <c:v>63.664861500000001</c:v>
                </c:pt>
                <c:pt idx="612">
                  <c:v>63.680676800000001</c:v>
                </c:pt>
                <c:pt idx="613">
                  <c:v>63.805530500000003</c:v>
                </c:pt>
                <c:pt idx="614">
                  <c:v>64.653747600000003</c:v>
                </c:pt>
                <c:pt idx="615">
                  <c:v>68.296112899999997</c:v>
                </c:pt>
                <c:pt idx="616">
                  <c:v>68.452752799999999</c:v>
                </c:pt>
                <c:pt idx="617">
                  <c:v>68.407589000000002</c:v>
                </c:pt>
                <c:pt idx="618">
                  <c:v>68.407589000000002</c:v>
                </c:pt>
                <c:pt idx="619">
                  <c:v>68.434604100000001</c:v>
                </c:pt>
                <c:pt idx="620">
                  <c:v>68.407589000000002</c:v>
                </c:pt>
                <c:pt idx="621">
                  <c:v>68.407589000000002</c:v>
                </c:pt>
                <c:pt idx="622">
                  <c:v>68.407589000000002</c:v>
                </c:pt>
                <c:pt idx="623">
                  <c:v>68.407589000000002</c:v>
                </c:pt>
                <c:pt idx="624">
                  <c:v>72.504389799999998</c:v>
                </c:pt>
                <c:pt idx="625">
                  <c:v>68.467621300000005</c:v>
                </c:pt>
                <c:pt idx="626">
                  <c:v>68.407589000000002</c:v>
                </c:pt>
                <c:pt idx="627">
                  <c:v>70.095977399999995</c:v>
                </c:pt>
                <c:pt idx="628">
                  <c:v>68.467621300000005</c:v>
                </c:pt>
                <c:pt idx="629">
                  <c:v>68.407589000000002</c:v>
                </c:pt>
                <c:pt idx="630">
                  <c:v>68.407589000000002</c:v>
                </c:pt>
                <c:pt idx="631">
                  <c:v>84.868409299999996</c:v>
                </c:pt>
                <c:pt idx="632">
                  <c:v>83.720818499999993</c:v>
                </c:pt>
                <c:pt idx="633">
                  <c:v>83.779976199999993</c:v>
                </c:pt>
                <c:pt idx="634">
                  <c:v>83.787336499999995</c:v>
                </c:pt>
                <c:pt idx="635">
                  <c:v>83.787336499999995</c:v>
                </c:pt>
                <c:pt idx="636">
                  <c:v>83.425541800000005</c:v>
                </c:pt>
                <c:pt idx="637">
                  <c:v>83.425541800000005</c:v>
                </c:pt>
                <c:pt idx="638">
                  <c:v>83.454818299999999</c:v>
                </c:pt>
                <c:pt idx="639">
                  <c:v>83.425541800000005</c:v>
                </c:pt>
                <c:pt idx="640">
                  <c:v>83.667609600000006</c:v>
                </c:pt>
                <c:pt idx="641">
                  <c:v>84.868409299999996</c:v>
                </c:pt>
                <c:pt idx="642">
                  <c:v>85.566134500000004</c:v>
                </c:pt>
                <c:pt idx="643">
                  <c:v>69.906549900000002</c:v>
                </c:pt>
                <c:pt idx="644">
                  <c:v>68.467621300000005</c:v>
                </c:pt>
                <c:pt idx="645">
                  <c:v>85.966260199999994</c:v>
                </c:pt>
                <c:pt idx="646">
                  <c:v>85.589637300000007</c:v>
                </c:pt>
                <c:pt idx="647">
                  <c:v>68.467621300000005</c:v>
                </c:pt>
                <c:pt idx="648">
                  <c:v>68.616836399999997</c:v>
                </c:pt>
                <c:pt idx="649">
                  <c:v>68.467621300000005</c:v>
                </c:pt>
                <c:pt idx="650">
                  <c:v>68.407589000000002</c:v>
                </c:pt>
                <c:pt idx="651">
                  <c:v>68.407589000000002</c:v>
                </c:pt>
                <c:pt idx="652">
                  <c:v>68.407589000000002</c:v>
                </c:pt>
                <c:pt idx="653">
                  <c:v>68.452752799999999</c:v>
                </c:pt>
                <c:pt idx="654">
                  <c:v>68.357659499999997</c:v>
                </c:pt>
                <c:pt idx="655">
                  <c:v>68.357659499999997</c:v>
                </c:pt>
                <c:pt idx="656">
                  <c:v>68.357659499999997</c:v>
                </c:pt>
                <c:pt idx="657">
                  <c:v>63.664861500000001</c:v>
                </c:pt>
                <c:pt idx="658">
                  <c:v>68.357659499999997</c:v>
                </c:pt>
                <c:pt idx="659">
                  <c:v>68.357659499999997</c:v>
                </c:pt>
                <c:pt idx="660">
                  <c:v>64.653747600000003</c:v>
                </c:pt>
                <c:pt idx="661">
                  <c:v>63.724415299999997</c:v>
                </c:pt>
                <c:pt idx="662">
                  <c:v>63.805530500000003</c:v>
                </c:pt>
                <c:pt idx="663">
                  <c:v>63.680676800000001</c:v>
                </c:pt>
                <c:pt idx="664">
                  <c:v>63.680676800000001</c:v>
                </c:pt>
                <c:pt idx="665">
                  <c:v>63.159365800000003</c:v>
                </c:pt>
                <c:pt idx="666">
                  <c:v>63.577194400000003</c:v>
                </c:pt>
                <c:pt idx="667">
                  <c:v>63.577194400000003</c:v>
                </c:pt>
                <c:pt idx="668">
                  <c:v>63.505794700000003</c:v>
                </c:pt>
                <c:pt idx="669">
                  <c:v>63.031897299999997</c:v>
                </c:pt>
                <c:pt idx="670">
                  <c:v>62.789969200000002</c:v>
                </c:pt>
                <c:pt idx="671">
                  <c:v>62.965212100000002</c:v>
                </c:pt>
                <c:pt idx="672">
                  <c:v>62.824191300000003</c:v>
                </c:pt>
                <c:pt idx="673">
                  <c:v>62.827016800000003</c:v>
                </c:pt>
                <c:pt idx="674">
                  <c:v>62.736628199999998</c:v>
                </c:pt>
                <c:pt idx="675">
                  <c:v>62.875290800000002</c:v>
                </c:pt>
                <c:pt idx="676">
                  <c:v>62.140388899999998</c:v>
                </c:pt>
                <c:pt idx="677">
                  <c:v>62.140388899999998</c:v>
                </c:pt>
                <c:pt idx="678">
                  <c:v>61.578346000000003</c:v>
                </c:pt>
                <c:pt idx="679">
                  <c:v>61.5077079</c:v>
                </c:pt>
                <c:pt idx="680">
                  <c:v>59.121181200000002</c:v>
                </c:pt>
                <c:pt idx="681">
                  <c:v>59.121181200000002</c:v>
                </c:pt>
                <c:pt idx="682">
                  <c:v>53.720944799999998</c:v>
                </c:pt>
                <c:pt idx="683">
                  <c:v>54.054948699999997</c:v>
                </c:pt>
                <c:pt idx="684">
                  <c:v>53.884036799999997</c:v>
                </c:pt>
                <c:pt idx="685">
                  <c:v>41.1569213</c:v>
                </c:pt>
                <c:pt idx="686">
                  <c:v>42.434218199999997</c:v>
                </c:pt>
                <c:pt idx="687">
                  <c:v>42.434218199999997</c:v>
                </c:pt>
                <c:pt idx="688">
                  <c:v>41.183533199999999</c:v>
                </c:pt>
                <c:pt idx="689">
                  <c:v>41.384361499999997</c:v>
                </c:pt>
                <c:pt idx="690">
                  <c:v>38.688581200000002</c:v>
                </c:pt>
                <c:pt idx="691">
                  <c:v>35.324361600000003</c:v>
                </c:pt>
                <c:pt idx="692">
                  <c:v>29.691255300000002</c:v>
                </c:pt>
                <c:pt idx="693">
                  <c:v>29.689728500000001</c:v>
                </c:pt>
                <c:pt idx="694">
                  <c:v>29.807867999999999</c:v>
                </c:pt>
                <c:pt idx="695">
                  <c:v>36.826817400000003</c:v>
                </c:pt>
                <c:pt idx="696">
                  <c:v>29.689728500000001</c:v>
                </c:pt>
                <c:pt idx="697">
                  <c:v>29.689728500000001</c:v>
                </c:pt>
                <c:pt idx="698">
                  <c:v>28.642182699999999</c:v>
                </c:pt>
                <c:pt idx="699">
                  <c:v>28.642182699999999</c:v>
                </c:pt>
                <c:pt idx="700">
                  <c:v>28.642182699999999</c:v>
                </c:pt>
                <c:pt idx="701">
                  <c:v>29.807867999999999</c:v>
                </c:pt>
                <c:pt idx="702">
                  <c:v>38.688581200000002</c:v>
                </c:pt>
                <c:pt idx="703">
                  <c:v>38.662271699999998</c:v>
                </c:pt>
                <c:pt idx="704">
                  <c:v>29.878850100000001</c:v>
                </c:pt>
                <c:pt idx="705">
                  <c:v>29.807867999999999</c:v>
                </c:pt>
                <c:pt idx="706">
                  <c:v>29.878850100000001</c:v>
                </c:pt>
                <c:pt idx="707">
                  <c:v>29.807867999999999</c:v>
                </c:pt>
                <c:pt idx="708">
                  <c:v>42.255344100000002</c:v>
                </c:pt>
                <c:pt idx="709">
                  <c:v>42.434218199999997</c:v>
                </c:pt>
                <c:pt idx="710">
                  <c:v>42.214101200000002</c:v>
                </c:pt>
                <c:pt idx="711">
                  <c:v>41.0587886</c:v>
                </c:pt>
                <c:pt idx="712">
                  <c:v>47.152538800000002</c:v>
                </c:pt>
                <c:pt idx="713">
                  <c:v>41.0587886</c:v>
                </c:pt>
                <c:pt idx="714">
                  <c:v>41.073535800000002</c:v>
                </c:pt>
                <c:pt idx="715">
                  <c:v>42.651718299999999</c:v>
                </c:pt>
                <c:pt idx="716">
                  <c:v>53.834200799999998</c:v>
                </c:pt>
                <c:pt idx="717">
                  <c:v>47.439371700000002</c:v>
                </c:pt>
                <c:pt idx="718">
                  <c:v>47.439371700000002</c:v>
                </c:pt>
                <c:pt idx="719">
                  <c:v>41.073535800000002</c:v>
                </c:pt>
                <c:pt idx="720">
                  <c:v>36.102381999999999</c:v>
                </c:pt>
                <c:pt idx="721">
                  <c:v>29.807867999999999</c:v>
                </c:pt>
                <c:pt idx="722">
                  <c:v>29.807867999999999</c:v>
                </c:pt>
                <c:pt idx="723">
                  <c:v>35.324361600000003</c:v>
                </c:pt>
                <c:pt idx="724">
                  <c:v>29.807867999999999</c:v>
                </c:pt>
                <c:pt idx="725">
                  <c:v>29.807867999999999</c:v>
                </c:pt>
                <c:pt idx="726">
                  <c:v>29.689728500000001</c:v>
                </c:pt>
                <c:pt idx="727">
                  <c:v>29.689728500000001</c:v>
                </c:pt>
                <c:pt idx="728">
                  <c:v>28.5695774</c:v>
                </c:pt>
                <c:pt idx="729">
                  <c:v>28.642182699999999</c:v>
                </c:pt>
                <c:pt idx="730">
                  <c:v>28.124702299999999</c:v>
                </c:pt>
                <c:pt idx="731">
                  <c:v>28.5695774</c:v>
                </c:pt>
                <c:pt idx="732">
                  <c:v>28.642182699999999</c:v>
                </c:pt>
                <c:pt idx="733">
                  <c:v>28.642182699999999</c:v>
                </c:pt>
                <c:pt idx="734">
                  <c:v>28.642182699999999</c:v>
                </c:pt>
                <c:pt idx="735">
                  <c:v>29.689728500000001</c:v>
                </c:pt>
                <c:pt idx="736">
                  <c:v>29.807867999999999</c:v>
                </c:pt>
                <c:pt idx="737">
                  <c:v>29.807867999999999</c:v>
                </c:pt>
                <c:pt idx="738">
                  <c:v>29.689728500000001</c:v>
                </c:pt>
                <c:pt idx="739">
                  <c:v>29.689728500000001</c:v>
                </c:pt>
                <c:pt idx="740">
                  <c:v>28.5695774</c:v>
                </c:pt>
                <c:pt idx="741">
                  <c:v>28.550995400000001</c:v>
                </c:pt>
                <c:pt idx="742">
                  <c:v>27.923704000000001</c:v>
                </c:pt>
                <c:pt idx="743">
                  <c:v>27.923704000000001</c:v>
                </c:pt>
                <c:pt idx="744">
                  <c:v>27.923704000000001</c:v>
                </c:pt>
                <c:pt idx="745">
                  <c:v>28.014534699999999</c:v>
                </c:pt>
                <c:pt idx="746">
                  <c:v>26.650143400000001</c:v>
                </c:pt>
                <c:pt idx="747">
                  <c:v>27.923704000000001</c:v>
                </c:pt>
                <c:pt idx="748">
                  <c:v>25.968211700000001</c:v>
                </c:pt>
                <c:pt idx="749">
                  <c:v>24.840384</c:v>
                </c:pt>
                <c:pt idx="750">
                  <c:v>25.968211700000001</c:v>
                </c:pt>
                <c:pt idx="751">
                  <c:v>26.726025100000001</c:v>
                </c:pt>
                <c:pt idx="752">
                  <c:v>26.726025100000001</c:v>
                </c:pt>
                <c:pt idx="753">
                  <c:v>27.876204099999999</c:v>
                </c:pt>
                <c:pt idx="754">
                  <c:v>26.726025100000001</c:v>
                </c:pt>
                <c:pt idx="755">
                  <c:v>24.878269499999998</c:v>
                </c:pt>
                <c:pt idx="756">
                  <c:v>24.2346355</c:v>
                </c:pt>
                <c:pt idx="757">
                  <c:v>24.2150736</c:v>
                </c:pt>
                <c:pt idx="758">
                  <c:v>24.1443464</c:v>
                </c:pt>
                <c:pt idx="759">
                  <c:v>24.1443464</c:v>
                </c:pt>
                <c:pt idx="760">
                  <c:v>23.566795599999999</c:v>
                </c:pt>
                <c:pt idx="761">
                  <c:v>20.284695800000001</c:v>
                </c:pt>
                <c:pt idx="762">
                  <c:v>19.935593799999999</c:v>
                </c:pt>
                <c:pt idx="763">
                  <c:v>18.295571800000001</c:v>
                </c:pt>
                <c:pt idx="764">
                  <c:v>13.2466949</c:v>
                </c:pt>
                <c:pt idx="765">
                  <c:v>18.603775500000001</c:v>
                </c:pt>
                <c:pt idx="766">
                  <c:v>12.3920309</c:v>
                </c:pt>
                <c:pt idx="767">
                  <c:v>11.328643100000001</c:v>
                </c:pt>
                <c:pt idx="768">
                  <c:v>10.2514729</c:v>
                </c:pt>
                <c:pt idx="769">
                  <c:v>10.246666299999999</c:v>
                </c:pt>
                <c:pt idx="770">
                  <c:v>9.8493099999999991</c:v>
                </c:pt>
                <c:pt idx="771">
                  <c:v>10.166407700000001</c:v>
                </c:pt>
                <c:pt idx="772">
                  <c:v>10.3490869</c:v>
                </c:pt>
                <c:pt idx="773">
                  <c:v>10.2676327</c:v>
                </c:pt>
                <c:pt idx="774">
                  <c:v>10.3490869</c:v>
                </c:pt>
                <c:pt idx="775">
                  <c:v>10.110205499999999</c:v>
                </c:pt>
                <c:pt idx="776">
                  <c:v>9.4233613999999992</c:v>
                </c:pt>
                <c:pt idx="777">
                  <c:v>8.4535084999999999</c:v>
                </c:pt>
                <c:pt idx="778">
                  <c:v>8.4721502999999991</c:v>
                </c:pt>
                <c:pt idx="779">
                  <c:v>7.7128763999999999</c:v>
                </c:pt>
                <c:pt idx="780">
                  <c:v>7.3723188999999998</c:v>
                </c:pt>
                <c:pt idx="781">
                  <c:v>7.5668508000000001</c:v>
                </c:pt>
                <c:pt idx="782">
                  <c:v>7.3572987999999997</c:v>
                </c:pt>
                <c:pt idx="783">
                  <c:v>7.3572987999999997</c:v>
                </c:pt>
                <c:pt idx="784">
                  <c:v>5.9426490000000003</c:v>
                </c:pt>
                <c:pt idx="785">
                  <c:v>4.1958764999999998</c:v>
                </c:pt>
                <c:pt idx="786">
                  <c:v>5.8951082000000001</c:v>
                </c:pt>
                <c:pt idx="787">
                  <c:v>4.2134017000000004</c:v>
                </c:pt>
                <c:pt idx="788">
                  <c:v>4.0750519000000001</c:v>
                </c:pt>
                <c:pt idx="789">
                  <c:v>4.0750519000000001</c:v>
                </c:pt>
                <c:pt idx="790">
                  <c:v>3.8422972999999998</c:v>
                </c:pt>
                <c:pt idx="791">
                  <c:v>3.8422972999999998</c:v>
                </c:pt>
                <c:pt idx="792">
                  <c:v>3.8422972999999998</c:v>
                </c:pt>
                <c:pt idx="793">
                  <c:v>3.8373396999999998</c:v>
                </c:pt>
                <c:pt idx="794">
                  <c:v>3.8136188</c:v>
                </c:pt>
                <c:pt idx="795">
                  <c:v>3.8136188</c:v>
                </c:pt>
                <c:pt idx="796">
                  <c:v>3.8136188</c:v>
                </c:pt>
                <c:pt idx="797">
                  <c:v>3.7798611000000002</c:v>
                </c:pt>
                <c:pt idx="798">
                  <c:v>3.7798611000000002</c:v>
                </c:pt>
                <c:pt idx="799">
                  <c:v>3.7798611000000002</c:v>
                </c:pt>
                <c:pt idx="800">
                  <c:v>3.4857410999999998</c:v>
                </c:pt>
                <c:pt idx="801">
                  <c:v>3.8136188</c:v>
                </c:pt>
                <c:pt idx="802">
                  <c:v>3.5173703000000001</c:v>
                </c:pt>
                <c:pt idx="803">
                  <c:v>3.4857410999999998</c:v>
                </c:pt>
                <c:pt idx="804">
                  <c:v>3.4857410999999998</c:v>
                </c:pt>
                <c:pt idx="805">
                  <c:v>2.535533</c:v>
                </c:pt>
                <c:pt idx="806">
                  <c:v>2.535533</c:v>
                </c:pt>
                <c:pt idx="807">
                  <c:v>2.7449493</c:v>
                </c:pt>
                <c:pt idx="808">
                  <c:v>2.7449493</c:v>
                </c:pt>
                <c:pt idx="809">
                  <c:v>2.535533</c:v>
                </c:pt>
                <c:pt idx="810">
                  <c:v>2.535533</c:v>
                </c:pt>
                <c:pt idx="811">
                  <c:v>2.535533</c:v>
                </c:pt>
                <c:pt idx="812">
                  <c:v>0.70362590000000003</c:v>
                </c:pt>
                <c:pt idx="813">
                  <c:v>0.70362590000000003</c:v>
                </c:pt>
                <c:pt idx="814">
                  <c:v>0.70362590000000003</c:v>
                </c:pt>
                <c:pt idx="815">
                  <c:v>0.49109760000000002</c:v>
                </c:pt>
                <c:pt idx="816">
                  <c:v>0.49109760000000002</c:v>
                </c:pt>
                <c:pt idx="817">
                  <c:v>0.49109760000000002</c:v>
                </c:pt>
                <c:pt idx="818">
                  <c:v>0.49109760000000002</c:v>
                </c:pt>
                <c:pt idx="819">
                  <c:v>0.49109760000000002</c:v>
                </c:pt>
                <c:pt idx="820">
                  <c:v>0.49109760000000002</c:v>
                </c:pt>
                <c:pt idx="821">
                  <c:v>0.49109760000000002</c:v>
                </c:pt>
                <c:pt idx="822">
                  <c:v>0.49109760000000002</c:v>
                </c:pt>
                <c:pt idx="823">
                  <c:v>0.49109760000000002</c:v>
                </c:pt>
                <c:pt idx="824">
                  <c:v>0.49109760000000002</c:v>
                </c:pt>
                <c:pt idx="825">
                  <c:v>0.49109760000000002</c:v>
                </c:pt>
                <c:pt idx="826">
                  <c:v>0.49109760000000002</c:v>
                </c:pt>
                <c:pt idx="827">
                  <c:v>0.49109760000000002</c:v>
                </c:pt>
                <c:pt idx="828">
                  <c:v>0.49109760000000002</c:v>
                </c:pt>
                <c:pt idx="829">
                  <c:v>0.49109760000000002</c:v>
                </c:pt>
                <c:pt idx="830">
                  <c:v>0.49109760000000002</c:v>
                </c:pt>
                <c:pt idx="831">
                  <c:v>0.49109760000000002</c:v>
                </c:pt>
                <c:pt idx="832">
                  <c:v>0.49109760000000002</c:v>
                </c:pt>
                <c:pt idx="833">
                  <c:v>0.49109760000000002</c:v>
                </c:pt>
                <c:pt idx="834">
                  <c:v>0.49109760000000002</c:v>
                </c:pt>
                <c:pt idx="835">
                  <c:v>0.49109760000000002</c:v>
                </c:pt>
                <c:pt idx="836">
                  <c:v>0.49109760000000002</c:v>
                </c:pt>
                <c:pt idx="837">
                  <c:v>0.49109760000000002</c:v>
                </c:pt>
                <c:pt idx="838">
                  <c:v>0.49109760000000002</c:v>
                </c:pt>
                <c:pt idx="839">
                  <c:v>0.49109760000000002</c:v>
                </c:pt>
                <c:pt idx="840">
                  <c:v>0.49109760000000002</c:v>
                </c:pt>
                <c:pt idx="841">
                  <c:v>0.49109760000000002</c:v>
                </c:pt>
                <c:pt idx="842">
                  <c:v>0.49109760000000002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D0C-4089-8327-81E3E8C43C1A}"/>
            </c:ext>
          </c:extLst>
        </c:ser>
        <c:ser>
          <c:idx val="2"/>
          <c:order val="2"/>
          <c:tx>
            <c:strRef>
              <c:f>rrrr!$E$1</c:f>
              <c:strCache>
                <c:ptCount val="1"/>
                <c:pt idx="0">
                  <c:v>Počet úmrtí</c:v>
                </c:pt>
              </c:strCache>
            </c:strRef>
          </c:tx>
          <c:spPr>
            <a:ln w="19050" cap="rnd">
              <a:solidFill>
                <a:schemeClr val="accent3">
                  <a:alpha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rrrr!$A$2:$A$849</c:f>
              <c:numCache>
                <c:formatCode>m/d/yyyy</c:formatCode>
                <c:ptCount val="848"/>
                <c:pt idx="0">
                  <c:v>43896</c:v>
                </c:pt>
                <c:pt idx="1">
                  <c:v>43897</c:v>
                </c:pt>
                <c:pt idx="2">
                  <c:v>43898</c:v>
                </c:pt>
                <c:pt idx="3">
                  <c:v>43899</c:v>
                </c:pt>
                <c:pt idx="4">
                  <c:v>43900</c:v>
                </c:pt>
                <c:pt idx="5">
                  <c:v>43901</c:v>
                </c:pt>
                <c:pt idx="6">
                  <c:v>43902</c:v>
                </c:pt>
                <c:pt idx="7">
                  <c:v>43903</c:v>
                </c:pt>
                <c:pt idx="8">
                  <c:v>43904</c:v>
                </c:pt>
                <c:pt idx="9">
                  <c:v>43905</c:v>
                </c:pt>
                <c:pt idx="10">
                  <c:v>43906</c:v>
                </c:pt>
                <c:pt idx="11">
                  <c:v>43907</c:v>
                </c:pt>
                <c:pt idx="12">
                  <c:v>43908</c:v>
                </c:pt>
                <c:pt idx="13">
                  <c:v>43909</c:v>
                </c:pt>
                <c:pt idx="14">
                  <c:v>43910</c:v>
                </c:pt>
                <c:pt idx="15">
                  <c:v>43911</c:v>
                </c:pt>
                <c:pt idx="16">
                  <c:v>43912</c:v>
                </c:pt>
                <c:pt idx="17">
                  <c:v>43913</c:v>
                </c:pt>
                <c:pt idx="18">
                  <c:v>43914</c:v>
                </c:pt>
                <c:pt idx="19">
                  <c:v>43915</c:v>
                </c:pt>
                <c:pt idx="20">
                  <c:v>43916</c:v>
                </c:pt>
                <c:pt idx="21">
                  <c:v>43917</c:v>
                </c:pt>
                <c:pt idx="22">
                  <c:v>43918</c:v>
                </c:pt>
                <c:pt idx="23">
                  <c:v>43919</c:v>
                </c:pt>
                <c:pt idx="24">
                  <c:v>43920</c:v>
                </c:pt>
                <c:pt idx="25">
                  <c:v>43921</c:v>
                </c:pt>
                <c:pt idx="26">
                  <c:v>43922</c:v>
                </c:pt>
                <c:pt idx="27">
                  <c:v>43923</c:v>
                </c:pt>
                <c:pt idx="28">
                  <c:v>43924</c:v>
                </c:pt>
                <c:pt idx="29">
                  <c:v>43925</c:v>
                </c:pt>
                <c:pt idx="30">
                  <c:v>43926</c:v>
                </c:pt>
                <c:pt idx="31">
                  <c:v>43927</c:v>
                </c:pt>
                <c:pt idx="32">
                  <c:v>43928</c:v>
                </c:pt>
                <c:pt idx="33">
                  <c:v>43929</c:v>
                </c:pt>
                <c:pt idx="34">
                  <c:v>43930</c:v>
                </c:pt>
                <c:pt idx="35">
                  <c:v>43931</c:v>
                </c:pt>
                <c:pt idx="36">
                  <c:v>43932</c:v>
                </c:pt>
                <c:pt idx="37">
                  <c:v>43933</c:v>
                </c:pt>
                <c:pt idx="38">
                  <c:v>43934</c:v>
                </c:pt>
                <c:pt idx="39">
                  <c:v>43935</c:v>
                </c:pt>
                <c:pt idx="40">
                  <c:v>43936</c:v>
                </c:pt>
                <c:pt idx="41">
                  <c:v>43937</c:v>
                </c:pt>
                <c:pt idx="42">
                  <c:v>43938</c:v>
                </c:pt>
                <c:pt idx="43">
                  <c:v>43939</c:v>
                </c:pt>
                <c:pt idx="44">
                  <c:v>43940</c:v>
                </c:pt>
                <c:pt idx="45">
                  <c:v>43941</c:v>
                </c:pt>
                <c:pt idx="46">
                  <c:v>43942</c:v>
                </c:pt>
                <c:pt idx="47">
                  <c:v>43943</c:v>
                </c:pt>
                <c:pt idx="48">
                  <c:v>43944</c:v>
                </c:pt>
                <c:pt idx="49">
                  <c:v>43945</c:v>
                </c:pt>
                <c:pt idx="50">
                  <c:v>43946</c:v>
                </c:pt>
                <c:pt idx="51">
                  <c:v>43947</c:v>
                </c:pt>
                <c:pt idx="52">
                  <c:v>43948</c:v>
                </c:pt>
                <c:pt idx="53">
                  <c:v>43949</c:v>
                </c:pt>
                <c:pt idx="54">
                  <c:v>43950</c:v>
                </c:pt>
                <c:pt idx="55">
                  <c:v>43951</c:v>
                </c:pt>
                <c:pt idx="56">
                  <c:v>43952</c:v>
                </c:pt>
                <c:pt idx="57">
                  <c:v>43953</c:v>
                </c:pt>
                <c:pt idx="58">
                  <c:v>43954</c:v>
                </c:pt>
                <c:pt idx="59">
                  <c:v>43955</c:v>
                </c:pt>
                <c:pt idx="60">
                  <c:v>43956</c:v>
                </c:pt>
                <c:pt idx="61">
                  <c:v>43957</c:v>
                </c:pt>
                <c:pt idx="62">
                  <c:v>43958</c:v>
                </c:pt>
                <c:pt idx="63">
                  <c:v>43959</c:v>
                </c:pt>
                <c:pt idx="64">
                  <c:v>43960</c:v>
                </c:pt>
                <c:pt idx="65">
                  <c:v>43961</c:v>
                </c:pt>
                <c:pt idx="66">
                  <c:v>43962</c:v>
                </c:pt>
                <c:pt idx="67">
                  <c:v>43963</c:v>
                </c:pt>
                <c:pt idx="68">
                  <c:v>43964</c:v>
                </c:pt>
                <c:pt idx="69">
                  <c:v>43965</c:v>
                </c:pt>
                <c:pt idx="70">
                  <c:v>43966</c:v>
                </c:pt>
                <c:pt idx="71">
                  <c:v>43967</c:v>
                </c:pt>
                <c:pt idx="72">
                  <c:v>43968</c:v>
                </c:pt>
                <c:pt idx="73">
                  <c:v>43969</c:v>
                </c:pt>
                <c:pt idx="74">
                  <c:v>43970</c:v>
                </c:pt>
                <c:pt idx="75">
                  <c:v>43971</c:v>
                </c:pt>
                <c:pt idx="76">
                  <c:v>43972</c:v>
                </c:pt>
                <c:pt idx="77">
                  <c:v>43973</c:v>
                </c:pt>
                <c:pt idx="78">
                  <c:v>43974</c:v>
                </c:pt>
                <c:pt idx="79">
                  <c:v>43975</c:v>
                </c:pt>
                <c:pt idx="80">
                  <c:v>43976</c:v>
                </c:pt>
                <c:pt idx="81">
                  <c:v>43977</c:v>
                </c:pt>
                <c:pt idx="82">
                  <c:v>43978</c:v>
                </c:pt>
                <c:pt idx="83">
                  <c:v>43979</c:v>
                </c:pt>
                <c:pt idx="84">
                  <c:v>43980</c:v>
                </c:pt>
                <c:pt idx="85">
                  <c:v>43981</c:v>
                </c:pt>
                <c:pt idx="86">
                  <c:v>43982</c:v>
                </c:pt>
                <c:pt idx="87">
                  <c:v>43983</c:v>
                </c:pt>
                <c:pt idx="88">
                  <c:v>43984</c:v>
                </c:pt>
                <c:pt idx="89">
                  <c:v>43985</c:v>
                </c:pt>
                <c:pt idx="90">
                  <c:v>43986</c:v>
                </c:pt>
                <c:pt idx="91">
                  <c:v>43987</c:v>
                </c:pt>
                <c:pt idx="92">
                  <c:v>43988</c:v>
                </c:pt>
                <c:pt idx="93">
                  <c:v>43989</c:v>
                </c:pt>
                <c:pt idx="94">
                  <c:v>43990</c:v>
                </c:pt>
                <c:pt idx="95">
                  <c:v>43991</c:v>
                </c:pt>
                <c:pt idx="96">
                  <c:v>43992</c:v>
                </c:pt>
                <c:pt idx="97">
                  <c:v>43993</c:v>
                </c:pt>
                <c:pt idx="98">
                  <c:v>43994</c:v>
                </c:pt>
                <c:pt idx="99">
                  <c:v>43995</c:v>
                </c:pt>
                <c:pt idx="100">
                  <c:v>43996</c:v>
                </c:pt>
                <c:pt idx="101">
                  <c:v>43997</c:v>
                </c:pt>
                <c:pt idx="102">
                  <c:v>43998</c:v>
                </c:pt>
                <c:pt idx="103">
                  <c:v>43999</c:v>
                </c:pt>
                <c:pt idx="104">
                  <c:v>44000</c:v>
                </c:pt>
                <c:pt idx="105">
                  <c:v>44001</c:v>
                </c:pt>
                <c:pt idx="106">
                  <c:v>44002</c:v>
                </c:pt>
                <c:pt idx="107">
                  <c:v>44003</c:v>
                </c:pt>
                <c:pt idx="108">
                  <c:v>44004</c:v>
                </c:pt>
                <c:pt idx="109">
                  <c:v>44005</c:v>
                </c:pt>
                <c:pt idx="110">
                  <c:v>44006</c:v>
                </c:pt>
                <c:pt idx="111">
                  <c:v>44007</c:v>
                </c:pt>
                <c:pt idx="112">
                  <c:v>44008</c:v>
                </c:pt>
                <c:pt idx="113">
                  <c:v>44009</c:v>
                </c:pt>
                <c:pt idx="114">
                  <c:v>44010</c:v>
                </c:pt>
                <c:pt idx="115">
                  <c:v>44011</c:v>
                </c:pt>
                <c:pt idx="116">
                  <c:v>44012</c:v>
                </c:pt>
                <c:pt idx="117">
                  <c:v>44013</c:v>
                </c:pt>
                <c:pt idx="118">
                  <c:v>44014</c:v>
                </c:pt>
                <c:pt idx="119">
                  <c:v>44015</c:v>
                </c:pt>
                <c:pt idx="120">
                  <c:v>44016</c:v>
                </c:pt>
                <c:pt idx="121">
                  <c:v>44017</c:v>
                </c:pt>
                <c:pt idx="122">
                  <c:v>44018</c:v>
                </c:pt>
                <c:pt idx="123">
                  <c:v>44019</c:v>
                </c:pt>
                <c:pt idx="124">
                  <c:v>44020</c:v>
                </c:pt>
                <c:pt idx="125">
                  <c:v>44021</c:v>
                </c:pt>
                <c:pt idx="126">
                  <c:v>44022</c:v>
                </c:pt>
                <c:pt idx="127">
                  <c:v>44023</c:v>
                </c:pt>
                <c:pt idx="128">
                  <c:v>44024</c:v>
                </c:pt>
                <c:pt idx="129">
                  <c:v>44025</c:v>
                </c:pt>
                <c:pt idx="130">
                  <c:v>44026</c:v>
                </c:pt>
                <c:pt idx="131">
                  <c:v>44027</c:v>
                </c:pt>
                <c:pt idx="132">
                  <c:v>44028</c:v>
                </c:pt>
                <c:pt idx="133">
                  <c:v>44029</c:v>
                </c:pt>
                <c:pt idx="134">
                  <c:v>44030</c:v>
                </c:pt>
                <c:pt idx="135">
                  <c:v>44031</c:v>
                </c:pt>
                <c:pt idx="136">
                  <c:v>44032</c:v>
                </c:pt>
                <c:pt idx="137">
                  <c:v>44033</c:v>
                </c:pt>
                <c:pt idx="138">
                  <c:v>44034</c:v>
                </c:pt>
                <c:pt idx="139">
                  <c:v>44035</c:v>
                </c:pt>
                <c:pt idx="140">
                  <c:v>44036</c:v>
                </c:pt>
                <c:pt idx="141">
                  <c:v>44037</c:v>
                </c:pt>
                <c:pt idx="142">
                  <c:v>44038</c:v>
                </c:pt>
                <c:pt idx="143">
                  <c:v>44039</c:v>
                </c:pt>
                <c:pt idx="144">
                  <c:v>44040</c:v>
                </c:pt>
                <c:pt idx="145">
                  <c:v>44041</c:v>
                </c:pt>
                <c:pt idx="146">
                  <c:v>44042</c:v>
                </c:pt>
                <c:pt idx="147">
                  <c:v>44043</c:v>
                </c:pt>
                <c:pt idx="148">
                  <c:v>44044</c:v>
                </c:pt>
                <c:pt idx="149">
                  <c:v>44045</c:v>
                </c:pt>
                <c:pt idx="150">
                  <c:v>44046</c:v>
                </c:pt>
                <c:pt idx="151">
                  <c:v>44047</c:v>
                </c:pt>
                <c:pt idx="152">
                  <c:v>44048</c:v>
                </c:pt>
                <c:pt idx="153">
                  <c:v>44049</c:v>
                </c:pt>
                <c:pt idx="154">
                  <c:v>44050</c:v>
                </c:pt>
                <c:pt idx="155">
                  <c:v>44051</c:v>
                </c:pt>
                <c:pt idx="156">
                  <c:v>44052</c:v>
                </c:pt>
                <c:pt idx="157">
                  <c:v>44053</c:v>
                </c:pt>
                <c:pt idx="158">
                  <c:v>44054</c:v>
                </c:pt>
                <c:pt idx="159">
                  <c:v>44055</c:v>
                </c:pt>
                <c:pt idx="160">
                  <c:v>44056</c:v>
                </c:pt>
                <c:pt idx="161">
                  <c:v>44057</c:v>
                </c:pt>
                <c:pt idx="162">
                  <c:v>44058</c:v>
                </c:pt>
                <c:pt idx="163">
                  <c:v>44059</c:v>
                </c:pt>
                <c:pt idx="164">
                  <c:v>44060</c:v>
                </c:pt>
                <c:pt idx="165">
                  <c:v>44061</c:v>
                </c:pt>
                <c:pt idx="166">
                  <c:v>44062</c:v>
                </c:pt>
                <c:pt idx="167">
                  <c:v>44063</c:v>
                </c:pt>
                <c:pt idx="168">
                  <c:v>44064</c:v>
                </c:pt>
                <c:pt idx="169">
                  <c:v>44065</c:v>
                </c:pt>
                <c:pt idx="170">
                  <c:v>44066</c:v>
                </c:pt>
                <c:pt idx="171">
                  <c:v>44067</c:v>
                </c:pt>
                <c:pt idx="172">
                  <c:v>44068</c:v>
                </c:pt>
                <c:pt idx="173">
                  <c:v>44069</c:v>
                </c:pt>
                <c:pt idx="174">
                  <c:v>44070</c:v>
                </c:pt>
                <c:pt idx="175">
                  <c:v>44071</c:v>
                </c:pt>
                <c:pt idx="176">
                  <c:v>44072</c:v>
                </c:pt>
                <c:pt idx="177">
                  <c:v>44073</c:v>
                </c:pt>
                <c:pt idx="178">
                  <c:v>44074</c:v>
                </c:pt>
                <c:pt idx="179">
                  <c:v>44075</c:v>
                </c:pt>
                <c:pt idx="180">
                  <c:v>44076</c:v>
                </c:pt>
                <c:pt idx="181">
                  <c:v>44077</c:v>
                </c:pt>
                <c:pt idx="182">
                  <c:v>44078</c:v>
                </c:pt>
                <c:pt idx="183">
                  <c:v>44079</c:v>
                </c:pt>
                <c:pt idx="184">
                  <c:v>44080</c:v>
                </c:pt>
                <c:pt idx="185">
                  <c:v>44081</c:v>
                </c:pt>
                <c:pt idx="186">
                  <c:v>44082</c:v>
                </c:pt>
                <c:pt idx="187">
                  <c:v>44083</c:v>
                </c:pt>
                <c:pt idx="188">
                  <c:v>44084</c:v>
                </c:pt>
                <c:pt idx="189">
                  <c:v>44085</c:v>
                </c:pt>
                <c:pt idx="190">
                  <c:v>44086</c:v>
                </c:pt>
                <c:pt idx="191">
                  <c:v>44087</c:v>
                </c:pt>
                <c:pt idx="192">
                  <c:v>44088</c:v>
                </c:pt>
                <c:pt idx="193">
                  <c:v>44089</c:v>
                </c:pt>
                <c:pt idx="194">
                  <c:v>44090</c:v>
                </c:pt>
                <c:pt idx="195">
                  <c:v>44091</c:v>
                </c:pt>
                <c:pt idx="196">
                  <c:v>44092</c:v>
                </c:pt>
                <c:pt idx="197">
                  <c:v>44093</c:v>
                </c:pt>
                <c:pt idx="198">
                  <c:v>44094</c:v>
                </c:pt>
                <c:pt idx="199">
                  <c:v>44095</c:v>
                </c:pt>
                <c:pt idx="200">
                  <c:v>44096</c:v>
                </c:pt>
                <c:pt idx="201">
                  <c:v>44097</c:v>
                </c:pt>
                <c:pt idx="202">
                  <c:v>44098</c:v>
                </c:pt>
                <c:pt idx="203">
                  <c:v>44099</c:v>
                </c:pt>
                <c:pt idx="204">
                  <c:v>44100</c:v>
                </c:pt>
                <c:pt idx="205">
                  <c:v>44101</c:v>
                </c:pt>
                <c:pt idx="206">
                  <c:v>44102</c:v>
                </c:pt>
                <c:pt idx="207">
                  <c:v>44103</c:v>
                </c:pt>
                <c:pt idx="208">
                  <c:v>44104</c:v>
                </c:pt>
                <c:pt idx="209">
                  <c:v>44105</c:v>
                </c:pt>
                <c:pt idx="210">
                  <c:v>44106</c:v>
                </c:pt>
                <c:pt idx="211">
                  <c:v>44107</c:v>
                </c:pt>
                <c:pt idx="212">
                  <c:v>44108</c:v>
                </c:pt>
                <c:pt idx="213">
                  <c:v>44109</c:v>
                </c:pt>
                <c:pt idx="214">
                  <c:v>44110</c:v>
                </c:pt>
                <c:pt idx="215">
                  <c:v>44111</c:v>
                </c:pt>
                <c:pt idx="216">
                  <c:v>44112</c:v>
                </c:pt>
                <c:pt idx="217">
                  <c:v>44113</c:v>
                </c:pt>
                <c:pt idx="218">
                  <c:v>44114</c:v>
                </c:pt>
                <c:pt idx="219">
                  <c:v>44115</c:v>
                </c:pt>
                <c:pt idx="220">
                  <c:v>44116</c:v>
                </c:pt>
                <c:pt idx="221">
                  <c:v>44117</c:v>
                </c:pt>
                <c:pt idx="222">
                  <c:v>44118</c:v>
                </c:pt>
                <c:pt idx="223">
                  <c:v>44119</c:v>
                </c:pt>
                <c:pt idx="224">
                  <c:v>44120</c:v>
                </c:pt>
                <c:pt idx="225">
                  <c:v>44121</c:v>
                </c:pt>
                <c:pt idx="226">
                  <c:v>44122</c:v>
                </c:pt>
                <c:pt idx="227">
                  <c:v>44123</c:v>
                </c:pt>
                <c:pt idx="228">
                  <c:v>44124</c:v>
                </c:pt>
                <c:pt idx="229">
                  <c:v>44125</c:v>
                </c:pt>
                <c:pt idx="230">
                  <c:v>44126</c:v>
                </c:pt>
                <c:pt idx="231">
                  <c:v>44127</c:v>
                </c:pt>
                <c:pt idx="232">
                  <c:v>44128</c:v>
                </c:pt>
                <c:pt idx="233">
                  <c:v>44129</c:v>
                </c:pt>
                <c:pt idx="234">
                  <c:v>44130</c:v>
                </c:pt>
                <c:pt idx="235">
                  <c:v>44131</c:v>
                </c:pt>
                <c:pt idx="236">
                  <c:v>44132</c:v>
                </c:pt>
                <c:pt idx="237">
                  <c:v>44133</c:v>
                </c:pt>
                <c:pt idx="238">
                  <c:v>44134</c:v>
                </c:pt>
                <c:pt idx="239">
                  <c:v>44135</c:v>
                </c:pt>
                <c:pt idx="240">
                  <c:v>44136</c:v>
                </c:pt>
                <c:pt idx="241">
                  <c:v>44137</c:v>
                </c:pt>
                <c:pt idx="242">
                  <c:v>44138</c:v>
                </c:pt>
                <c:pt idx="243">
                  <c:v>44139</c:v>
                </c:pt>
                <c:pt idx="244">
                  <c:v>44140</c:v>
                </c:pt>
                <c:pt idx="245">
                  <c:v>44141</c:v>
                </c:pt>
                <c:pt idx="246">
                  <c:v>44142</c:v>
                </c:pt>
                <c:pt idx="247">
                  <c:v>44143</c:v>
                </c:pt>
                <c:pt idx="248">
                  <c:v>44144</c:v>
                </c:pt>
                <c:pt idx="249">
                  <c:v>44145</c:v>
                </c:pt>
                <c:pt idx="250">
                  <c:v>44146</c:v>
                </c:pt>
                <c:pt idx="251">
                  <c:v>44147</c:v>
                </c:pt>
                <c:pt idx="252">
                  <c:v>44148</c:v>
                </c:pt>
                <c:pt idx="253">
                  <c:v>44149</c:v>
                </c:pt>
                <c:pt idx="254">
                  <c:v>44150</c:v>
                </c:pt>
                <c:pt idx="255">
                  <c:v>44151</c:v>
                </c:pt>
                <c:pt idx="256">
                  <c:v>44152</c:v>
                </c:pt>
                <c:pt idx="257">
                  <c:v>44153</c:v>
                </c:pt>
                <c:pt idx="258">
                  <c:v>44154</c:v>
                </c:pt>
                <c:pt idx="259">
                  <c:v>44155</c:v>
                </c:pt>
                <c:pt idx="260">
                  <c:v>44156</c:v>
                </c:pt>
                <c:pt idx="261">
                  <c:v>44157</c:v>
                </c:pt>
                <c:pt idx="262">
                  <c:v>44158</c:v>
                </c:pt>
                <c:pt idx="263">
                  <c:v>44159</c:v>
                </c:pt>
                <c:pt idx="264">
                  <c:v>44160</c:v>
                </c:pt>
                <c:pt idx="265">
                  <c:v>44161</c:v>
                </c:pt>
                <c:pt idx="266">
                  <c:v>44162</c:v>
                </c:pt>
                <c:pt idx="267">
                  <c:v>44163</c:v>
                </c:pt>
                <c:pt idx="268">
                  <c:v>44164</c:v>
                </c:pt>
                <c:pt idx="269">
                  <c:v>44165</c:v>
                </c:pt>
                <c:pt idx="270">
                  <c:v>44166</c:v>
                </c:pt>
                <c:pt idx="271">
                  <c:v>44167</c:v>
                </c:pt>
                <c:pt idx="272">
                  <c:v>44168</c:v>
                </c:pt>
                <c:pt idx="273">
                  <c:v>44169</c:v>
                </c:pt>
                <c:pt idx="274">
                  <c:v>44170</c:v>
                </c:pt>
                <c:pt idx="275">
                  <c:v>44171</c:v>
                </c:pt>
                <c:pt idx="276">
                  <c:v>44172</c:v>
                </c:pt>
                <c:pt idx="277">
                  <c:v>44173</c:v>
                </c:pt>
                <c:pt idx="278">
                  <c:v>44174</c:v>
                </c:pt>
                <c:pt idx="279">
                  <c:v>44175</c:v>
                </c:pt>
                <c:pt idx="280">
                  <c:v>44176</c:v>
                </c:pt>
                <c:pt idx="281">
                  <c:v>44177</c:v>
                </c:pt>
                <c:pt idx="282">
                  <c:v>44178</c:v>
                </c:pt>
                <c:pt idx="283">
                  <c:v>44179</c:v>
                </c:pt>
                <c:pt idx="284">
                  <c:v>44180</c:v>
                </c:pt>
                <c:pt idx="285">
                  <c:v>44181</c:v>
                </c:pt>
                <c:pt idx="286">
                  <c:v>44182</c:v>
                </c:pt>
                <c:pt idx="287">
                  <c:v>44183</c:v>
                </c:pt>
                <c:pt idx="288">
                  <c:v>44184</c:v>
                </c:pt>
                <c:pt idx="289">
                  <c:v>44185</c:v>
                </c:pt>
                <c:pt idx="290">
                  <c:v>44186</c:v>
                </c:pt>
                <c:pt idx="291">
                  <c:v>44187</c:v>
                </c:pt>
                <c:pt idx="292">
                  <c:v>44188</c:v>
                </c:pt>
                <c:pt idx="293">
                  <c:v>44189</c:v>
                </c:pt>
                <c:pt idx="294">
                  <c:v>44190</c:v>
                </c:pt>
                <c:pt idx="295">
                  <c:v>44191</c:v>
                </c:pt>
                <c:pt idx="296">
                  <c:v>44192</c:v>
                </c:pt>
                <c:pt idx="297">
                  <c:v>44193</c:v>
                </c:pt>
                <c:pt idx="298">
                  <c:v>44194</c:v>
                </c:pt>
                <c:pt idx="299">
                  <c:v>44195</c:v>
                </c:pt>
                <c:pt idx="300">
                  <c:v>44196</c:v>
                </c:pt>
                <c:pt idx="301">
                  <c:v>44197</c:v>
                </c:pt>
                <c:pt idx="302">
                  <c:v>44198</c:v>
                </c:pt>
                <c:pt idx="303">
                  <c:v>44199</c:v>
                </c:pt>
                <c:pt idx="304">
                  <c:v>44200</c:v>
                </c:pt>
                <c:pt idx="305">
                  <c:v>44201</c:v>
                </c:pt>
                <c:pt idx="306">
                  <c:v>44202</c:v>
                </c:pt>
                <c:pt idx="307">
                  <c:v>44203</c:v>
                </c:pt>
                <c:pt idx="308">
                  <c:v>44204</c:v>
                </c:pt>
                <c:pt idx="309">
                  <c:v>44205</c:v>
                </c:pt>
                <c:pt idx="310">
                  <c:v>44206</c:v>
                </c:pt>
                <c:pt idx="311">
                  <c:v>44207</c:v>
                </c:pt>
                <c:pt idx="312">
                  <c:v>44208</c:v>
                </c:pt>
                <c:pt idx="313">
                  <c:v>44209</c:v>
                </c:pt>
                <c:pt idx="314">
                  <c:v>44210</c:v>
                </c:pt>
                <c:pt idx="315">
                  <c:v>44211</c:v>
                </c:pt>
                <c:pt idx="316">
                  <c:v>44212</c:v>
                </c:pt>
                <c:pt idx="317">
                  <c:v>44213</c:v>
                </c:pt>
                <c:pt idx="318">
                  <c:v>44214</c:v>
                </c:pt>
                <c:pt idx="319">
                  <c:v>44215</c:v>
                </c:pt>
                <c:pt idx="320">
                  <c:v>44216</c:v>
                </c:pt>
                <c:pt idx="321">
                  <c:v>44217</c:v>
                </c:pt>
                <c:pt idx="322">
                  <c:v>44218</c:v>
                </c:pt>
                <c:pt idx="323">
                  <c:v>44219</c:v>
                </c:pt>
                <c:pt idx="324">
                  <c:v>44220</c:v>
                </c:pt>
                <c:pt idx="325">
                  <c:v>44221</c:v>
                </c:pt>
                <c:pt idx="326">
                  <c:v>44222</c:v>
                </c:pt>
                <c:pt idx="327">
                  <c:v>44223</c:v>
                </c:pt>
                <c:pt idx="328">
                  <c:v>44224</c:v>
                </c:pt>
                <c:pt idx="329">
                  <c:v>44225</c:v>
                </c:pt>
                <c:pt idx="330">
                  <c:v>44226</c:v>
                </c:pt>
                <c:pt idx="331">
                  <c:v>44227</c:v>
                </c:pt>
                <c:pt idx="332">
                  <c:v>44228</c:v>
                </c:pt>
                <c:pt idx="333">
                  <c:v>44229</c:v>
                </c:pt>
                <c:pt idx="334">
                  <c:v>44230</c:v>
                </c:pt>
                <c:pt idx="335">
                  <c:v>44231</c:v>
                </c:pt>
                <c:pt idx="336">
                  <c:v>44232</c:v>
                </c:pt>
                <c:pt idx="337">
                  <c:v>44233</c:v>
                </c:pt>
                <c:pt idx="338">
                  <c:v>44234</c:v>
                </c:pt>
                <c:pt idx="339">
                  <c:v>44235</c:v>
                </c:pt>
                <c:pt idx="340">
                  <c:v>44236</c:v>
                </c:pt>
                <c:pt idx="341">
                  <c:v>44237</c:v>
                </c:pt>
                <c:pt idx="342">
                  <c:v>44238</c:v>
                </c:pt>
                <c:pt idx="343">
                  <c:v>44239</c:v>
                </c:pt>
                <c:pt idx="344">
                  <c:v>44240</c:v>
                </c:pt>
                <c:pt idx="345">
                  <c:v>44241</c:v>
                </c:pt>
                <c:pt idx="346">
                  <c:v>44242</c:v>
                </c:pt>
                <c:pt idx="347">
                  <c:v>44243</c:v>
                </c:pt>
                <c:pt idx="348">
                  <c:v>44244</c:v>
                </c:pt>
                <c:pt idx="349">
                  <c:v>44245</c:v>
                </c:pt>
                <c:pt idx="350">
                  <c:v>44246</c:v>
                </c:pt>
                <c:pt idx="351">
                  <c:v>44247</c:v>
                </c:pt>
                <c:pt idx="352">
                  <c:v>44248</c:v>
                </c:pt>
                <c:pt idx="353">
                  <c:v>44249</c:v>
                </c:pt>
                <c:pt idx="354">
                  <c:v>44250</c:v>
                </c:pt>
                <c:pt idx="355">
                  <c:v>44251</c:v>
                </c:pt>
                <c:pt idx="356">
                  <c:v>44252</c:v>
                </c:pt>
                <c:pt idx="357">
                  <c:v>44253</c:v>
                </c:pt>
                <c:pt idx="358">
                  <c:v>44254</c:v>
                </c:pt>
                <c:pt idx="359">
                  <c:v>44255</c:v>
                </c:pt>
                <c:pt idx="360">
                  <c:v>44256</c:v>
                </c:pt>
                <c:pt idx="361">
                  <c:v>44257</c:v>
                </c:pt>
                <c:pt idx="362">
                  <c:v>44258</c:v>
                </c:pt>
                <c:pt idx="363">
                  <c:v>44259</c:v>
                </c:pt>
                <c:pt idx="364">
                  <c:v>44260</c:v>
                </c:pt>
                <c:pt idx="365">
                  <c:v>44261</c:v>
                </c:pt>
                <c:pt idx="366">
                  <c:v>44262</c:v>
                </c:pt>
                <c:pt idx="367">
                  <c:v>44263</c:v>
                </c:pt>
                <c:pt idx="368">
                  <c:v>44264</c:v>
                </c:pt>
                <c:pt idx="369">
                  <c:v>44265</c:v>
                </c:pt>
                <c:pt idx="370">
                  <c:v>44266</c:v>
                </c:pt>
                <c:pt idx="371">
                  <c:v>44267</c:v>
                </c:pt>
                <c:pt idx="372">
                  <c:v>44268</c:v>
                </c:pt>
                <c:pt idx="373">
                  <c:v>44269</c:v>
                </c:pt>
                <c:pt idx="374">
                  <c:v>44270</c:v>
                </c:pt>
                <c:pt idx="375">
                  <c:v>44271</c:v>
                </c:pt>
                <c:pt idx="376">
                  <c:v>44272</c:v>
                </c:pt>
                <c:pt idx="377">
                  <c:v>44273</c:v>
                </c:pt>
                <c:pt idx="378">
                  <c:v>44274</c:v>
                </c:pt>
                <c:pt idx="379">
                  <c:v>44275</c:v>
                </c:pt>
                <c:pt idx="380">
                  <c:v>44276</c:v>
                </c:pt>
                <c:pt idx="381">
                  <c:v>44277</c:v>
                </c:pt>
                <c:pt idx="382">
                  <c:v>44278</c:v>
                </c:pt>
                <c:pt idx="383">
                  <c:v>44279</c:v>
                </c:pt>
                <c:pt idx="384">
                  <c:v>44280</c:v>
                </c:pt>
                <c:pt idx="385">
                  <c:v>44281</c:v>
                </c:pt>
                <c:pt idx="386">
                  <c:v>44282</c:v>
                </c:pt>
                <c:pt idx="387">
                  <c:v>44283</c:v>
                </c:pt>
                <c:pt idx="388">
                  <c:v>44284</c:v>
                </c:pt>
                <c:pt idx="389">
                  <c:v>44285</c:v>
                </c:pt>
                <c:pt idx="390">
                  <c:v>44286</c:v>
                </c:pt>
                <c:pt idx="391">
                  <c:v>44287</c:v>
                </c:pt>
                <c:pt idx="392">
                  <c:v>44288</c:v>
                </c:pt>
                <c:pt idx="393">
                  <c:v>44289</c:v>
                </c:pt>
                <c:pt idx="394">
                  <c:v>44290</c:v>
                </c:pt>
                <c:pt idx="395">
                  <c:v>44291</c:v>
                </c:pt>
                <c:pt idx="396">
                  <c:v>44292</c:v>
                </c:pt>
                <c:pt idx="397">
                  <c:v>44293</c:v>
                </c:pt>
                <c:pt idx="398">
                  <c:v>44294</c:v>
                </c:pt>
                <c:pt idx="399">
                  <c:v>44295</c:v>
                </c:pt>
                <c:pt idx="400">
                  <c:v>44296</c:v>
                </c:pt>
                <c:pt idx="401">
                  <c:v>44297</c:v>
                </c:pt>
                <c:pt idx="402">
                  <c:v>44298</c:v>
                </c:pt>
                <c:pt idx="403">
                  <c:v>44299</c:v>
                </c:pt>
                <c:pt idx="404">
                  <c:v>44300</c:v>
                </c:pt>
                <c:pt idx="405">
                  <c:v>44301</c:v>
                </c:pt>
                <c:pt idx="406">
                  <c:v>44302</c:v>
                </c:pt>
                <c:pt idx="407">
                  <c:v>44303</c:v>
                </c:pt>
                <c:pt idx="408">
                  <c:v>44304</c:v>
                </c:pt>
                <c:pt idx="409">
                  <c:v>44305</c:v>
                </c:pt>
                <c:pt idx="410">
                  <c:v>44306</c:v>
                </c:pt>
                <c:pt idx="411">
                  <c:v>44307</c:v>
                </c:pt>
                <c:pt idx="412">
                  <c:v>44308</c:v>
                </c:pt>
                <c:pt idx="413">
                  <c:v>44309</c:v>
                </c:pt>
                <c:pt idx="414">
                  <c:v>44310</c:v>
                </c:pt>
                <c:pt idx="415">
                  <c:v>44311</c:v>
                </c:pt>
                <c:pt idx="416">
                  <c:v>44312</c:v>
                </c:pt>
                <c:pt idx="417">
                  <c:v>44313</c:v>
                </c:pt>
                <c:pt idx="418">
                  <c:v>44314</c:v>
                </c:pt>
                <c:pt idx="419">
                  <c:v>44315</c:v>
                </c:pt>
                <c:pt idx="420">
                  <c:v>44316</c:v>
                </c:pt>
                <c:pt idx="421">
                  <c:v>44317</c:v>
                </c:pt>
                <c:pt idx="422">
                  <c:v>44318</c:v>
                </c:pt>
                <c:pt idx="423">
                  <c:v>44319</c:v>
                </c:pt>
                <c:pt idx="424">
                  <c:v>44320</c:v>
                </c:pt>
                <c:pt idx="425">
                  <c:v>44321</c:v>
                </c:pt>
                <c:pt idx="426">
                  <c:v>44322</c:v>
                </c:pt>
                <c:pt idx="427">
                  <c:v>44323</c:v>
                </c:pt>
                <c:pt idx="428">
                  <c:v>44324</c:v>
                </c:pt>
                <c:pt idx="429">
                  <c:v>44325</c:v>
                </c:pt>
                <c:pt idx="430">
                  <c:v>44326</c:v>
                </c:pt>
                <c:pt idx="431">
                  <c:v>44327</c:v>
                </c:pt>
                <c:pt idx="432">
                  <c:v>44328</c:v>
                </c:pt>
                <c:pt idx="433">
                  <c:v>44329</c:v>
                </c:pt>
                <c:pt idx="434">
                  <c:v>44330</c:v>
                </c:pt>
                <c:pt idx="435">
                  <c:v>44331</c:v>
                </c:pt>
                <c:pt idx="436">
                  <c:v>44332</c:v>
                </c:pt>
                <c:pt idx="437">
                  <c:v>44333</c:v>
                </c:pt>
                <c:pt idx="438">
                  <c:v>44334</c:v>
                </c:pt>
                <c:pt idx="439">
                  <c:v>44335</c:v>
                </c:pt>
                <c:pt idx="440">
                  <c:v>44336</c:v>
                </c:pt>
                <c:pt idx="441">
                  <c:v>44337</c:v>
                </c:pt>
                <c:pt idx="442">
                  <c:v>44338</c:v>
                </c:pt>
                <c:pt idx="443">
                  <c:v>44339</c:v>
                </c:pt>
                <c:pt idx="444">
                  <c:v>44340</c:v>
                </c:pt>
                <c:pt idx="445">
                  <c:v>44341</c:v>
                </c:pt>
                <c:pt idx="446">
                  <c:v>44342</c:v>
                </c:pt>
                <c:pt idx="447">
                  <c:v>44343</c:v>
                </c:pt>
                <c:pt idx="448">
                  <c:v>44344</c:v>
                </c:pt>
                <c:pt idx="449">
                  <c:v>44345</c:v>
                </c:pt>
                <c:pt idx="450">
                  <c:v>44346</c:v>
                </c:pt>
                <c:pt idx="451">
                  <c:v>44347</c:v>
                </c:pt>
                <c:pt idx="452">
                  <c:v>44348</c:v>
                </c:pt>
                <c:pt idx="453">
                  <c:v>44349</c:v>
                </c:pt>
                <c:pt idx="454">
                  <c:v>44350</c:v>
                </c:pt>
                <c:pt idx="455">
                  <c:v>44351</c:v>
                </c:pt>
                <c:pt idx="456">
                  <c:v>44352</c:v>
                </c:pt>
                <c:pt idx="457">
                  <c:v>44353</c:v>
                </c:pt>
                <c:pt idx="458">
                  <c:v>44354</c:v>
                </c:pt>
                <c:pt idx="459">
                  <c:v>44355</c:v>
                </c:pt>
                <c:pt idx="460">
                  <c:v>44356</c:v>
                </c:pt>
                <c:pt idx="461">
                  <c:v>44357</c:v>
                </c:pt>
                <c:pt idx="462">
                  <c:v>44358</c:v>
                </c:pt>
                <c:pt idx="463">
                  <c:v>44359</c:v>
                </c:pt>
                <c:pt idx="464">
                  <c:v>44360</c:v>
                </c:pt>
                <c:pt idx="465">
                  <c:v>44361</c:v>
                </c:pt>
                <c:pt idx="466">
                  <c:v>44362</c:v>
                </c:pt>
                <c:pt idx="467">
                  <c:v>44363</c:v>
                </c:pt>
                <c:pt idx="468">
                  <c:v>44364</c:v>
                </c:pt>
                <c:pt idx="469">
                  <c:v>44365</c:v>
                </c:pt>
                <c:pt idx="470">
                  <c:v>44366</c:v>
                </c:pt>
                <c:pt idx="471">
                  <c:v>44367</c:v>
                </c:pt>
                <c:pt idx="472">
                  <c:v>44368</c:v>
                </c:pt>
                <c:pt idx="473">
                  <c:v>44369</c:v>
                </c:pt>
                <c:pt idx="474">
                  <c:v>44370</c:v>
                </c:pt>
                <c:pt idx="475">
                  <c:v>44371</c:v>
                </c:pt>
                <c:pt idx="476">
                  <c:v>44372</c:v>
                </c:pt>
                <c:pt idx="477">
                  <c:v>44373</c:v>
                </c:pt>
                <c:pt idx="478">
                  <c:v>44374</c:v>
                </c:pt>
                <c:pt idx="479">
                  <c:v>44375</c:v>
                </c:pt>
                <c:pt idx="480">
                  <c:v>44376</c:v>
                </c:pt>
                <c:pt idx="481">
                  <c:v>44377</c:v>
                </c:pt>
                <c:pt idx="482">
                  <c:v>44378</c:v>
                </c:pt>
                <c:pt idx="483">
                  <c:v>44379</c:v>
                </c:pt>
                <c:pt idx="484">
                  <c:v>44380</c:v>
                </c:pt>
                <c:pt idx="485">
                  <c:v>44381</c:v>
                </c:pt>
                <c:pt idx="486">
                  <c:v>44382</c:v>
                </c:pt>
                <c:pt idx="487">
                  <c:v>44383</c:v>
                </c:pt>
                <c:pt idx="488">
                  <c:v>44384</c:v>
                </c:pt>
                <c:pt idx="489">
                  <c:v>44385</c:v>
                </c:pt>
                <c:pt idx="490">
                  <c:v>44386</c:v>
                </c:pt>
                <c:pt idx="491">
                  <c:v>44387</c:v>
                </c:pt>
                <c:pt idx="492">
                  <c:v>44388</c:v>
                </c:pt>
                <c:pt idx="493">
                  <c:v>44389</c:v>
                </c:pt>
                <c:pt idx="494">
                  <c:v>44390</c:v>
                </c:pt>
                <c:pt idx="495">
                  <c:v>44391</c:v>
                </c:pt>
                <c:pt idx="496">
                  <c:v>44392</c:v>
                </c:pt>
                <c:pt idx="497">
                  <c:v>44393</c:v>
                </c:pt>
                <c:pt idx="498">
                  <c:v>44394</c:v>
                </c:pt>
                <c:pt idx="499">
                  <c:v>44395</c:v>
                </c:pt>
                <c:pt idx="500">
                  <c:v>44396</c:v>
                </c:pt>
                <c:pt idx="501">
                  <c:v>44397</c:v>
                </c:pt>
                <c:pt idx="502">
                  <c:v>44398</c:v>
                </c:pt>
                <c:pt idx="503">
                  <c:v>44399</c:v>
                </c:pt>
                <c:pt idx="504">
                  <c:v>44400</c:v>
                </c:pt>
                <c:pt idx="505">
                  <c:v>44401</c:v>
                </c:pt>
                <c:pt idx="506">
                  <c:v>44402</c:v>
                </c:pt>
                <c:pt idx="507">
                  <c:v>44403</c:v>
                </c:pt>
                <c:pt idx="508">
                  <c:v>44404</c:v>
                </c:pt>
                <c:pt idx="509">
                  <c:v>44405</c:v>
                </c:pt>
                <c:pt idx="510">
                  <c:v>44406</c:v>
                </c:pt>
                <c:pt idx="511">
                  <c:v>44407</c:v>
                </c:pt>
                <c:pt idx="512">
                  <c:v>44408</c:v>
                </c:pt>
                <c:pt idx="513">
                  <c:v>44409</c:v>
                </c:pt>
                <c:pt idx="514">
                  <c:v>44410</c:v>
                </c:pt>
                <c:pt idx="515">
                  <c:v>44411</c:v>
                </c:pt>
                <c:pt idx="516">
                  <c:v>44412</c:v>
                </c:pt>
                <c:pt idx="517">
                  <c:v>44413</c:v>
                </c:pt>
                <c:pt idx="518">
                  <c:v>44414</c:v>
                </c:pt>
                <c:pt idx="519">
                  <c:v>44415</c:v>
                </c:pt>
                <c:pt idx="520">
                  <c:v>44416</c:v>
                </c:pt>
                <c:pt idx="521">
                  <c:v>44417</c:v>
                </c:pt>
                <c:pt idx="522">
                  <c:v>44418</c:v>
                </c:pt>
                <c:pt idx="523">
                  <c:v>44419</c:v>
                </c:pt>
                <c:pt idx="524">
                  <c:v>44420</c:v>
                </c:pt>
                <c:pt idx="525">
                  <c:v>44421</c:v>
                </c:pt>
                <c:pt idx="526">
                  <c:v>44422</c:v>
                </c:pt>
                <c:pt idx="527">
                  <c:v>44423</c:v>
                </c:pt>
                <c:pt idx="528">
                  <c:v>44424</c:v>
                </c:pt>
                <c:pt idx="529">
                  <c:v>44425</c:v>
                </c:pt>
                <c:pt idx="530">
                  <c:v>44426</c:v>
                </c:pt>
                <c:pt idx="531">
                  <c:v>44427</c:v>
                </c:pt>
                <c:pt idx="532">
                  <c:v>44428</c:v>
                </c:pt>
                <c:pt idx="533">
                  <c:v>44429</c:v>
                </c:pt>
                <c:pt idx="534">
                  <c:v>44430</c:v>
                </c:pt>
                <c:pt idx="535">
                  <c:v>44431</c:v>
                </c:pt>
                <c:pt idx="536">
                  <c:v>44432</c:v>
                </c:pt>
                <c:pt idx="537">
                  <c:v>44433</c:v>
                </c:pt>
                <c:pt idx="538">
                  <c:v>44434</c:v>
                </c:pt>
                <c:pt idx="539">
                  <c:v>44435</c:v>
                </c:pt>
                <c:pt idx="540">
                  <c:v>44436</c:v>
                </c:pt>
                <c:pt idx="541">
                  <c:v>44437</c:v>
                </c:pt>
                <c:pt idx="542">
                  <c:v>44438</c:v>
                </c:pt>
                <c:pt idx="543">
                  <c:v>44439</c:v>
                </c:pt>
                <c:pt idx="544">
                  <c:v>44440</c:v>
                </c:pt>
                <c:pt idx="545">
                  <c:v>44441</c:v>
                </c:pt>
                <c:pt idx="546">
                  <c:v>44442</c:v>
                </c:pt>
                <c:pt idx="547">
                  <c:v>44443</c:v>
                </c:pt>
                <c:pt idx="548">
                  <c:v>44444</c:v>
                </c:pt>
                <c:pt idx="549">
                  <c:v>44445</c:v>
                </c:pt>
                <c:pt idx="550">
                  <c:v>44446</c:v>
                </c:pt>
                <c:pt idx="551">
                  <c:v>44447</c:v>
                </c:pt>
                <c:pt idx="552">
                  <c:v>44448</c:v>
                </c:pt>
                <c:pt idx="553">
                  <c:v>44449</c:v>
                </c:pt>
                <c:pt idx="554">
                  <c:v>44450</c:v>
                </c:pt>
                <c:pt idx="555">
                  <c:v>44451</c:v>
                </c:pt>
                <c:pt idx="556">
                  <c:v>44452</c:v>
                </c:pt>
                <c:pt idx="557">
                  <c:v>44453</c:v>
                </c:pt>
                <c:pt idx="558">
                  <c:v>44454</c:v>
                </c:pt>
                <c:pt idx="559">
                  <c:v>44455</c:v>
                </c:pt>
                <c:pt idx="560">
                  <c:v>44456</c:v>
                </c:pt>
                <c:pt idx="561">
                  <c:v>44457</c:v>
                </c:pt>
                <c:pt idx="562">
                  <c:v>44458</c:v>
                </c:pt>
                <c:pt idx="563">
                  <c:v>44459</c:v>
                </c:pt>
                <c:pt idx="564">
                  <c:v>44460</c:v>
                </c:pt>
                <c:pt idx="565">
                  <c:v>44461</c:v>
                </c:pt>
                <c:pt idx="566">
                  <c:v>44462</c:v>
                </c:pt>
                <c:pt idx="567">
                  <c:v>44463</c:v>
                </c:pt>
                <c:pt idx="568">
                  <c:v>44464</c:v>
                </c:pt>
                <c:pt idx="569">
                  <c:v>44465</c:v>
                </c:pt>
                <c:pt idx="570">
                  <c:v>44466</c:v>
                </c:pt>
                <c:pt idx="571">
                  <c:v>44467</c:v>
                </c:pt>
                <c:pt idx="572">
                  <c:v>44468</c:v>
                </c:pt>
                <c:pt idx="573">
                  <c:v>44469</c:v>
                </c:pt>
                <c:pt idx="574">
                  <c:v>44470</c:v>
                </c:pt>
                <c:pt idx="575">
                  <c:v>44471</c:v>
                </c:pt>
                <c:pt idx="576">
                  <c:v>44472</c:v>
                </c:pt>
                <c:pt idx="577">
                  <c:v>44473</c:v>
                </c:pt>
                <c:pt idx="578">
                  <c:v>44474</c:v>
                </c:pt>
                <c:pt idx="579">
                  <c:v>44475</c:v>
                </c:pt>
                <c:pt idx="580">
                  <c:v>44476</c:v>
                </c:pt>
                <c:pt idx="581">
                  <c:v>44477</c:v>
                </c:pt>
                <c:pt idx="582">
                  <c:v>44478</c:v>
                </c:pt>
                <c:pt idx="583">
                  <c:v>44479</c:v>
                </c:pt>
                <c:pt idx="584">
                  <c:v>44480</c:v>
                </c:pt>
                <c:pt idx="585">
                  <c:v>44481</c:v>
                </c:pt>
                <c:pt idx="586">
                  <c:v>44482</c:v>
                </c:pt>
                <c:pt idx="587">
                  <c:v>44483</c:v>
                </c:pt>
                <c:pt idx="588">
                  <c:v>44484</c:v>
                </c:pt>
                <c:pt idx="589">
                  <c:v>44485</c:v>
                </c:pt>
                <c:pt idx="590">
                  <c:v>44486</c:v>
                </c:pt>
                <c:pt idx="591">
                  <c:v>44487</c:v>
                </c:pt>
                <c:pt idx="592">
                  <c:v>44488</c:v>
                </c:pt>
                <c:pt idx="593">
                  <c:v>44489</c:v>
                </c:pt>
                <c:pt idx="594">
                  <c:v>44490</c:v>
                </c:pt>
                <c:pt idx="595">
                  <c:v>44491</c:v>
                </c:pt>
                <c:pt idx="596">
                  <c:v>44492</c:v>
                </c:pt>
                <c:pt idx="597">
                  <c:v>44493</c:v>
                </c:pt>
                <c:pt idx="598">
                  <c:v>44494</c:v>
                </c:pt>
                <c:pt idx="599">
                  <c:v>44495</c:v>
                </c:pt>
                <c:pt idx="600">
                  <c:v>44496</c:v>
                </c:pt>
                <c:pt idx="601">
                  <c:v>44497</c:v>
                </c:pt>
                <c:pt idx="602">
                  <c:v>44498</c:v>
                </c:pt>
                <c:pt idx="603">
                  <c:v>44499</c:v>
                </c:pt>
                <c:pt idx="604">
                  <c:v>44500</c:v>
                </c:pt>
                <c:pt idx="605">
                  <c:v>44501</c:v>
                </c:pt>
                <c:pt idx="606">
                  <c:v>44502</c:v>
                </c:pt>
                <c:pt idx="607">
                  <c:v>44503</c:v>
                </c:pt>
                <c:pt idx="608">
                  <c:v>44504</c:v>
                </c:pt>
                <c:pt idx="609">
                  <c:v>44505</c:v>
                </c:pt>
                <c:pt idx="610">
                  <c:v>44506</c:v>
                </c:pt>
                <c:pt idx="611">
                  <c:v>44507</c:v>
                </c:pt>
                <c:pt idx="612">
                  <c:v>44508</c:v>
                </c:pt>
                <c:pt idx="613">
                  <c:v>44509</c:v>
                </c:pt>
                <c:pt idx="614">
                  <c:v>44510</c:v>
                </c:pt>
                <c:pt idx="615">
                  <c:v>44511</c:v>
                </c:pt>
                <c:pt idx="616">
                  <c:v>44512</c:v>
                </c:pt>
                <c:pt idx="617">
                  <c:v>44513</c:v>
                </c:pt>
                <c:pt idx="618">
                  <c:v>44514</c:v>
                </c:pt>
                <c:pt idx="619">
                  <c:v>44515</c:v>
                </c:pt>
                <c:pt idx="620">
                  <c:v>44516</c:v>
                </c:pt>
                <c:pt idx="621">
                  <c:v>44517</c:v>
                </c:pt>
                <c:pt idx="622">
                  <c:v>44518</c:v>
                </c:pt>
                <c:pt idx="623">
                  <c:v>44519</c:v>
                </c:pt>
                <c:pt idx="624">
                  <c:v>44520</c:v>
                </c:pt>
                <c:pt idx="625">
                  <c:v>44521</c:v>
                </c:pt>
                <c:pt idx="626">
                  <c:v>44522</c:v>
                </c:pt>
                <c:pt idx="627">
                  <c:v>44523</c:v>
                </c:pt>
                <c:pt idx="628">
                  <c:v>44524</c:v>
                </c:pt>
                <c:pt idx="629">
                  <c:v>44525</c:v>
                </c:pt>
                <c:pt idx="630">
                  <c:v>44526</c:v>
                </c:pt>
                <c:pt idx="631">
                  <c:v>44527</c:v>
                </c:pt>
                <c:pt idx="632">
                  <c:v>44528</c:v>
                </c:pt>
                <c:pt idx="633">
                  <c:v>44529</c:v>
                </c:pt>
                <c:pt idx="634">
                  <c:v>44530</c:v>
                </c:pt>
                <c:pt idx="635">
                  <c:v>44531</c:v>
                </c:pt>
                <c:pt idx="636">
                  <c:v>44532</c:v>
                </c:pt>
                <c:pt idx="637">
                  <c:v>44533</c:v>
                </c:pt>
                <c:pt idx="638">
                  <c:v>44534</c:v>
                </c:pt>
                <c:pt idx="639">
                  <c:v>44535</c:v>
                </c:pt>
                <c:pt idx="640">
                  <c:v>44536</c:v>
                </c:pt>
                <c:pt idx="641">
                  <c:v>44537</c:v>
                </c:pt>
                <c:pt idx="642">
                  <c:v>44538</c:v>
                </c:pt>
                <c:pt idx="643">
                  <c:v>44539</c:v>
                </c:pt>
                <c:pt idx="644">
                  <c:v>44540</c:v>
                </c:pt>
                <c:pt idx="645">
                  <c:v>44541</c:v>
                </c:pt>
                <c:pt idx="646">
                  <c:v>44542</c:v>
                </c:pt>
                <c:pt idx="647">
                  <c:v>44543</c:v>
                </c:pt>
                <c:pt idx="648">
                  <c:v>44544</c:v>
                </c:pt>
                <c:pt idx="649">
                  <c:v>44545</c:v>
                </c:pt>
                <c:pt idx="650">
                  <c:v>44546</c:v>
                </c:pt>
                <c:pt idx="651">
                  <c:v>44547</c:v>
                </c:pt>
                <c:pt idx="652">
                  <c:v>44548</c:v>
                </c:pt>
                <c:pt idx="653">
                  <c:v>44549</c:v>
                </c:pt>
                <c:pt idx="654">
                  <c:v>44550</c:v>
                </c:pt>
                <c:pt idx="655">
                  <c:v>44551</c:v>
                </c:pt>
                <c:pt idx="656">
                  <c:v>44552</c:v>
                </c:pt>
                <c:pt idx="657">
                  <c:v>44553</c:v>
                </c:pt>
                <c:pt idx="658">
                  <c:v>44554</c:v>
                </c:pt>
                <c:pt idx="659">
                  <c:v>44555</c:v>
                </c:pt>
                <c:pt idx="660">
                  <c:v>44556</c:v>
                </c:pt>
                <c:pt idx="661">
                  <c:v>44557</c:v>
                </c:pt>
                <c:pt idx="662">
                  <c:v>44558</c:v>
                </c:pt>
                <c:pt idx="663">
                  <c:v>44559</c:v>
                </c:pt>
                <c:pt idx="664">
                  <c:v>44560</c:v>
                </c:pt>
                <c:pt idx="665">
                  <c:v>44561</c:v>
                </c:pt>
                <c:pt idx="666">
                  <c:v>44562</c:v>
                </c:pt>
                <c:pt idx="667">
                  <c:v>44563</c:v>
                </c:pt>
                <c:pt idx="668">
                  <c:v>44564</c:v>
                </c:pt>
                <c:pt idx="669">
                  <c:v>44565</c:v>
                </c:pt>
                <c:pt idx="670">
                  <c:v>44566</c:v>
                </c:pt>
                <c:pt idx="671">
                  <c:v>44567</c:v>
                </c:pt>
                <c:pt idx="672">
                  <c:v>44568</c:v>
                </c:pt>
                <c:pt idx="673">
                  <c:v>44569</c:v>
                </c:pt>
                <c:pt idx="674">
                  <c:v>44570</c:v>
                </c:pt>
                <c:pt idx="675">
                  <c:v>44571</c:v>
                </c:pt>
                <c:pt idx="676">
                  <c:v>44572</c:v>
                </c:pt>
                <c:pt idx="677">
                  <c:v>44573</c:v>
                </c:pt>
                <c:pt idx="678">
                  <c:v>44574</c:v>
                </c:pt>
                <c:pt idx="679">
                  <c:v>44575</c:v>
                </c:pt>
                <c:pt idx="680">
                  <c:v>44576</c:v>
                </c:pt>
                <c:pt idx="681">
                  <c:v>44577</c:v>
                </c:pt>
                <c:pt idx="682">
                  <c:v>44578</c:v>
                </c:pt>
                <c:pt idx="683">
                  <c:v>44579</c:v>
                </c:pt>
                <c:pt idx="684">
                  <c:v>44580</c:v>
                </c:pt>
                <c:pt idx="685">
                  <c:v>44581</c:v>
                </c:pt>
                <c:pt idx="686">
                  <c:v>44582</c:v>
                </c:pt>
                <c:pt idx="687">
                  <c:v>44583</c:v>
                </c:pt>
                <c:pt idx="688">
                  <c:v>44584</c:v>
                </c:pt>
                <c:pt idx="689">
                  <c:v>44585</c:v>
                </c:pt>
                <c:pt idx="690">
                  <c:v>44586</c:v>
                </c:pt>
                <c:pt idx="691">
                  <c:v>44587</c:v>
                </c:pt>
                <c:pt idx="692">
                  <c:v>44588</c:v>
                </c:pt>
                <c:pt idx="693">
                  <c:v>44589</c:v>
                </c:pt>
                <c:pt idx="694">
                  <c:v>44590</c:v>
                </c:pt>
                <c:pt idx="695">
                  <c:v>44591</c:v>
                </c:pt>
                <c:pt idx="696">
                  <c:v>44592</c:v>
                </c:pt>
                <c:pt idx="697">
                  <c:v>44593</c:v>
                </c:pt>
                <c:pt idx="698">
                  <c:v>44594</c:v>
                </c:pt>
                <c:pt idx="699">
                  <c:v>44595</c:v>
                </c:pt>
                <c:pt idx="700">
                  <c:v>44596</c:v>
                </c:pt>
                <c:pt idx="701">
                  <c:v>44597</c:v>
                </c:pt>
                <c:pt idx="702">
                  <c:v>44598</c:v>
                </c:pt>
                <c:pt idx="703">
                  <c:v>44599</c:v>
                </c:pt>
                <c:pt idx="704">
                  <c:v>44600</c:v>
                </c:pt>
                <c:pt idx="705">
                  <c:v>44601</c:v>
                </c:pt>
                <c:pt idx="706">
                  <c:v>44602</c:v>
                </c:pt>
                <c:pt idx="707">
                  <c:v>44603</c:v>
                </c:pt>
                <c:pt idx="708">
                  <c:v>44604</c:v>
                </c:pt>
                <c:pt idx="709">
                  <c:v>44605</c:v>
                </c:pt>
                <c:pt idx="710">
                  <c:v>44606</c:v>
                </c:pt>
                <c:pt idx="711">
                  <c:v>44607</c:v>
                </c:pt>
                <c:pt idx="712">
                  <c:v>44608</c:v>
                </c:pt>
                <c:pt idx="713">
                  <c:v>44609</c:v>
                </c:pt>
                <c:pt idx="714">
                  <c:v>44610</c:v>
                </c:pt>
                <c:pt idx="715">
                  <c:v>44611</c:v>
                </c:pt>
                <c:pt idx="716">
                  <c:v>44612</c:v>
                </c:pt>
                <c:pt idx="717">
                  <c:v>44613</c:v>
                </c:pt>
                <c:pt idx="718">
                  <c:v>44614</c:v>
                </c:pt>
                <c:pt idx="719">
                  <c:v>44615</c:v>
                </c:pt>
                <c:pt idx="720">
                  <c:v>44616</c:v>
                </c:pt>
                <c:pt idx="721">
                  <c:v>44617</c:v>
                </c:pt>
                <c:pt idx="722">
                  <c:v>44618</c:v>
                </c:pt>
                <c:pt idx="723">
                  <c:v>44619</c:v>
                </c:pt>
                <c:pt idx="724">
                  <c:v>44620</c:v>
                </c:pt>
                <c:pt idx="725">
                  <c:v>44621</c:v>
                </c:pt>
                <c:pt idx="726">
                  <c:v>44622</c:v>
                </c:pt>
                <c:pt idx="727">
                  <c:v>44623</c:v>
                </c:pt>
                <c:pt idx="728">
                  <c:v>44624</c:v>
                </c:pt>
                <c:pt idx="729">
                  <c:v>44625</c:v>
                </c:pt>
                <c:pt idx="730">
                  <c:v>44626</c:v>
                </c:pt>
                <c:pt idx="731">
                  <c:v>44627</c:v>
                </c:pt>
                <c:pt idx="732">
                  <c:v>44628</c:v>
                </c:pt>
                <c:pt idx="733">
                  <c:v>44629</c:v>
                </c:pt>
                <c:pt idx="734">
                  <c:v>44630</c:v>
                </c:pt>
                <c:pt idx="735">
                  <c:v>44631</c:v>
                </c:pt>
                <c:pt idx="736">
                  <c:v>44632</c:v>
                </c:pt>
                <c:pt idx="737">
                  <c:v>44633</c:v>
                </c:pt>
                <c:pt idx="738">
                  <c:v>44634</c:v>
                </c:pt>
                <c:pt idx="739">
                  <c:v>44635</c:v>
                </c:pt>
                <c:pt idx="740">
                  <c:v>44636</c:v>
                </c:pt>
                <c:pt idx="741">
                  <c:v>44637</c:v>
                </c:pt>
                <c:pt idx="742">
                  <c:v>44638</c:v>
                </c:pt>
                <c:pt idx="743">
                  <c:v>44639</c:v>
                </c:pt>
                <c:pt idx="744">
                  <c:v>44640</c:v>
                </c:pt>
                <c:pt idx="745">
                  <c:v>44641</c:v>
                </c:pt>
                <c:pt idx="746">
                  <c:v>44642</c:v>
                </c:pt>
                <c:pt idx="747">
                  <c:v>44643</c:v>
                </c:pt>
                <c:pt idx="748">
                  <c:v>44644</c:v>
                </c:pt>
                <c:pt idx="749">
                  <c:v>44645</c:v>
                </c:pt>
                <c:pt idx="750">
                  <c:v>44646</c:v>
                </c:pt>
                <c:pt idx="751">
                  <c:v>44647</c:v>
                </c:pt>
                <c:pt idx="752">
                  <c:v>44648</c:v>
                </c:pt>
                <c:pt idx="753">
                  <c:v>44649</c:v>
                </c:pt>
                <c:pt idx="754">
                  <c:v>44650</c:v>
                </c:pt>
                <c:pt idx="755">
                  <c:v>44651</c:v>
                </c:pt>
                <c:pt idx="756">
                  <c:v>44652</c:v>
                </c:pt>
                <c:pt idx="757">
                  <c:v>44653</c:v>
                </c:pt>
                <c:pt idx="758">
                  <c:v>44654</c:v>
                </c:pt>
                <c:pt idx="759">
                  <c:v>44655</c:v>
                </c:pt>
                <c:pt idx="760">
                  <c:v>44656</c:v>
                </c:pt>
                <c:pt idx="761">
                  <c:v>44657</c:v>
                </c:pt>
                <c:pt idx="762">
                  <c:v>44658</c:v>
                </c:pt>
                <c:pt idx="763">
                  <c:v>44659</c:v>
                </c:pt>
                <c:pt idx="764">
                  <c:v>44660</c:v>
                </c:pt>
                <c:pt idx="765">
                  <c:v>44661</c:v>
                </c:pt>
                <c:pt idx="766">
                  <c:v>44662</c:v>
                </c:pt>
                <c:pt idx="767">
                  <c:v>44663</c:v>
                </c:pt>
                <c:pt idx="768">
                  <c:v>44664</c:v>
                </c:pt>
                <c:pt idx="769">
                  <c:v>44665</c:v>
                </c:pt>
                <c:pt idx="770">
                  <c:v>44666</c:v>
                </c:pt>
                <c:pt idx="771">
                  <c:v>44667</c:v>
                </c:pt>
                <c:pt idx="772">
                  <c:v>44668</c:v>
                </c:pt>
                <c:pt idx="773">
                  <c:v>44669</c:v>
                </c:pt>
                <c:pt idx="774">
                  <c:v>44670</c:v>
                </c:pt>
                <c:pt idx="775">
                  <c:v>44671</c:v>
                </c:pt>
                <c:pt idx="776">
                  <c:v>44672</c:v>
                </c:pt>
                <c:pt idx="777">
                  <c:v>44673</c:v>
                </c:pt>
                <c:pt idx="778">
                  <c:v>44674</c:v>
                </c:pt>
                <c:pt idx="779">
                  <c:v>44675</c:v>
                </c:pt>
                <c:pt idx="780">
                  <c:v>44676</c:v>
                </c:pt>
                <c:pt idx="781">
                  <c:v>44677</c:v>
                </c:pt>
                <c:pt idx="782">
                  <c:v>44678</c:v>
                </c:pt>
                <c:pt idx="783">
                  <c:v>44679</c:v>
                </c:pt>
                <c:pt idx="784">
                  <c:v>44680</c:v>
                </c:pt>
                <c:pt idx="785">
                  <c:v>44681</c:v>
                </c:pt>
                <c:pt idx="786">
                  <c:v>44682</c:v>
                </c:pt>
                <c:pt idx="787">
                  <c:v>44683</c:v>
                </c:pt>
                <c:pt idx="788">
                  <c:v>44684</c:v>
                </c:pt>
                <c:pt idx="789">
                  <c:v>44685</c:v>
                </c:pt>
                <c:pt idx="790">
                  <c:v>44686</c:v>
                </c:pt>
                <c:pt idx="791">
                  <c:v>44687</c:v>
                </c:pt>
                <c:pt idx="792">
                  <c:v>44688</c:v>
                </c:pt>
                <c:pt idx="793">
                  <c:v>44689</c:v>
                </c:pt>
                <c:pt idx="794">
                  <c:v>44690</c:v>
                </c:pt>
                <c:pt idx="795">
                  <c:v>44691</c:v>
                </c:pt>
                <c:pt idx="796">
                  <c:v>44692</c:v>
                </c:pt>
                <c:pt idx="797">
                  <c:v>44693</c:v>
                </c:pt>
                <c:pt idx="798">
                  <c:v>44694</c:v>
                </c:pt>
                <c:pt idx="799">
                  <c:v>44695</c:v>
                </c:pt>
                <c:pt idx="800">
                  <c:v>44696</c:v>
                </c:pt>
                <c:pt idx="801">
                  <c:v>44697</c:v>
                </c:pt>
                <c:pt idx="802">
                  <c:v>44698</c:v>
                </c:pt>
                <c:pt idx="803">
                  <c:v>44699</c:v>
                </c:pt>
                <c:pt idx="804">
                  <c:v>44700</c:v>
                </c:pt>
                <c:pt idx="805">
                  <c:v>44701</c:v>
                </c:pt>
                <c:pt idx="806">
                  <c:v>44702</c:v>
                </c:pt>
                <c:pt idx="807">
                  <c:v>44703</c:v>
                </c:pt>
                <c:pt idx="808">
                  <c:v>44704</c:v>
                </c:pt>
                <c:pt idx="809">
                  <c:v>44705</c:v>
                </c:pt>
                <c:pt idx="810">
                  <c:v>44706</c:v>
                </c:pt>
                <c:pt idx="811">
                  <c:v>44707</c:v>
                </c:pt>
                <c:pt idx="812">
                  <c:v>44708</c:v>
                </c:pt>
                <c:pt idx="813">
                  <c:v>44709</c:v>
                </c:pt>
                <c:pt idx="814">
                  <c:v>44710</c:v>
                </c:pt>
                <c:pt idx="815">
                  <c:v>44711</c:v>
                </c:pt>
                <c:pt idx="816">
                  <c:v>44712</c:v>
                </c:pt>
                <c:pt idx="817">
                  <c:v>44713</c:v>
                </c:pt>
                <c:pt idx="818">
                  <c:v>44714</c:v>
                </c:pt>
                <c:pt idx="819">
                  <c:v>44715</c:v>
                </c:pt>
                <c:pt idx="820">
                  <c:v>44716</c:v>
                </c:pt>
                <c:pt idx="821">
                  <c:v>44717</c:v>
                </c:pt>
                <c:pt idx="822">
                  <c:v>44718</c:v>
                </c:pt>
                <c:pt idx="823">
                  <c:v>44719</c:v>
                </c:pt>
                <c:pt idx="824">
                  <c:v>44720</c:v>
                </c:pt>
                <c:pt idx="825">
                  <c:v>44721</c:v>
                </c:pt>
                <c:pt idx="826">
                  <c:v>44722</c:v>
                </c:pt>
                <c:pt idx="827">
                  <c:v>44723</c:v>
                </c:pt>
                <c:pt idx="828">
                  <c:v>44724</c:v>
                </c:pt>
                <c:pt idx="829">
                  <c:v>44725</c:v>
                </c:pt>
                <c:pt idx="830">
                  <c:v>44726</c:v>
                </c:pt>
                <c:pt idx="831">
                  <c:v>44727</c:v>
                </c:pt>
                <c:pt idx="832">
                  <c:v>44728</c:v>
                </c:pt>
                <c:pt idx="833">
                  <c:v>44729</c:v>
                </c:pt>
                <c:pt idx="834">
                  <c:v>44730</c:v>
                </c:pt>
                <c:pt idx="835">
                  <c:v>44731</c:v>
                </c:pt>
                <c:pt idx="836">
                  <c:v>44732</c:v>
                </c:pt>
                <c:pt idx="837">
                  <c:v>44733</c:v>
                </c:pt>
                <c:pt idx="838">
                  <c:v>44734</c:v>
                </c:pt>
                <c:pt idx="839">
                  <c:v>44735</c:v>
                </c:pt>
                <c:pt idx="840">
                  <c:v>44736</c:v>
                </c:pt>
                <c:pt idx="841">
                  <c:v>44737</c:v>
                </c:pt>
                <c:pt idx="842">
                  <c:v>44738</c:v>
                </c:pt>
              </c:numCache>
            </c:numRef>
          </c:xVal>
          <c:yVal>
            <c:numRef>
              <c:f>rrrr!$E$2:$E$849</c:f>
              <c:numCache>
                <c:formatCode>General</c:formatCode>
                <c:ptCount val="84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0.28599999999999998</c:v>
                </c:pt>
                <c:pt idx="32">
                  <c:v>0.28599999999999998</c:v>
                </c:pt>
                <c:pt idx="33">
                  <c:v>0.14299999999999999</c:v>
                </c:pt>
                <c:pt idx="34">
                  <c:v>0.14299999999999999</c:v>
                </c:pt>
                <c:pt idx="35">
                  <c:v>0.14299999999999999</c:v>
                </c:pt>
                <c:pt idx="36">
                  <c:v>0.14299999999999999</c:v>
                </c:pt>
                <c:pt idx="37">
                  <c:v>0.14299999999999999</c:v>
                </c:pt>
                <c:pt idx="38">
                  <c:v>0</c:v>
                </c:pt>
                <c:pt idx="39">
                  <c:v>0</c:v>
                </c:pt>
                <c:pt idx="40">
                  <c:v>0.57099999999999995</c:v>
                </c:pt>
                <c:pt idx="41">
                  <c:v>0.85699999999999998</c:v>
                </c:pt>
                <c:pt idx="42">
                  <c:v>1</c:v>
                </c:pt>
                <c:pt idx="43">
                  <c:v>1.286</c:v>
                </c:pt>
                <c:pt idx="44">
                  <c:v>1.429</c:v>
                </c:pt>
                <c:pt idx="45">
                  <c:v>1.571</c:v>
                </c:pt>
                <c:pt idx="46">
                  <c:v>1.714</c:v>
                </c:pt>
                <c:pt idx="47">
                  <c:v>1.143</c:v>
                </c:pt>
                <c:pt idx="48">
                  <c:v>1</c:v>
                </c:pt>
                <c:pt idx="49">
                  <c:v>1.143</c:v>
                </c:pt>
                <c:pt idx="50">
                  <c:v>0.85699999999999998</c:v>
                </c:pt>
                <c:pt idx="51">
                  <c:v>0.85699999999999998</c:v>
                </c:pt>
                <c:pt idx="52">
                  <c:v>0.71399999999999997</c:v>
                </c:pt>
                <c:pt idx="53">
                  <c:v>0.85699999999999998</c:v>
                </c:pt>
                <c:pt idx="54">
                  <c:v>1.143</c:v>
                </c:pt>
                <c:pt idx="55">
                  <c:v>1.143</c:v>
                </c:pt>
                <c:pt idx="56">
                  <c:v>0.85699999999999998</c:v>
                </c:pt>
                <c:pt idx="57">
                  <c:v>1</c:v>
                </c:pt>
                <c:pt idx="58">
                  <c:v>0.85699999999999998</c:v>
                </c:pt>
                <c:pt idx="59">
                  <c:v>1</c:v>
                </c:pt>
                <c:pt idx="60">
                  <c:v>0.71399999999999997</c:v>
                </c:pt>
                <c:pt idx="61">
                  <c:v>0.42899999999999999</c:v>
                </c:pt>
                <c:pt idx="62">
                  <c:v>0.42899999999999999</c:v>
                </c:pt>
                <c:pt idx="63">
                  <c:v>0.42899999999999999</c:v>
                </c:pt>
                <c:pt idx="64">
                  <c:v>0.28599999999999998</c:v>
                </c:pt>
                <c:pt idx="65">
                  <c:v>0.28599999999999998</c:v>
                </c:pt>
                <c:pt idx="66">
                  <c:v>0.14299999999999999</c:v>
                </c:pt>
                <c:pt idx="67">
                  <c:v>0.28599999999999998</c:v>
                </c:pt>
                <c:pt idx="68">
                  <c:v>0.28599999999999998</c:v>
                </c:pt>
                <c:pt idx="69">
                  <c:v>0.14299999999999999</c:v>
                </c:pt>
                <c:pt idx="70">
                  <c:v>0.14299999999999999</c:v>
                </c:pt>
                <c:pt idx="71">
                  <c:v>0.28599999999999998</c:v>
                </c:pt>
                <c:pt idx="72">
                  <c:v>0.28599999999999998</c:v>
                </c:pt>
                <c:pt idx="73">
                  <c:v>0.28599999999999998</c:v>
                </c:pt>
                <c:pt idx="74">
                  <c:v>0.14299999999999999</c:v>
                </c:pt>
                <c:pt idx="75">
                  <c:v>0.14299999999999999</c:v>
                </c:pt>
                <c:pt idx="76">
                  <c:v>0.14299999999999999</c:v>
                </c:pt>
                <c:pt idx="77">
                  <c:v>0.14299999999999999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0.14299999999999999</c:v>
                </c:pt>
                <c:pt idx="148">
                  <c:v>0.14299999999999999</c:v>
                </c:pt>
                <c:pt idx="149">
                  <c:v>0.14299999999999999</c:v>
                </c:pt>
                <c:pt idx="150">
                  <c:v>0.14299999999999999</c:v>
                </c:pt>
                <c:pt idx="151">
                  <c:v>0.14299999999999999</c:v>
                </c:pt>
                <c:pt idx="152">
                  <c:v>0.14299999999999999</c:v>
                </c:pt>
                <c:pt idx="153">
                  <c:v>0.14299999999999999</c:v>
                </c:pt>
                <c:pt idx="154">
                  <c:v>0.28599999999999998</c:v>
                </c:pt>
                <c:pt idx="155">
                  <c:v>0.28599999999999998</c:v>
                </c:pt>
                <c:pt idx="156">
                  <c:v>0.28599999999999998</c:v>
                </c:pt>
                <c:pt idx="157">
                  <c:v>0.28599999999999998</c:v>
                </c:pt>
                <c:pt idx="158">
                  <c:v>0.28599999999999998</c:v>
                </c:pt>
                <c:pt idx="159">
                  <c:v>0.28599999999999998</c:v>
                </c:pt>
                <c:pt idx="160">
                  <c:v>0.28599999999999998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0.28599999999999998</c:v>
                </c:pt>
                <c:pt idx="167">
                  <c:v>0.28599999999999998</c:v>
                </c:pt>
                <c:pt idx="168">
                  <c:v>0.28599999999999998</c:v>
                </c:pt>
                <c:pt idx="169">
                  <c:v>0.28599999999999998</c:v>
                </c:pt>
                <c:pt idx="170">
                  <c:v>0.28599999999999998</c:v>
                </c:pt>
                <c:pt idx="171">
                  <c:v>0.28599999999999998</c:v>
                </c:pt>
                <c:pt idx="172">
                  <c:v>0.28599999999999998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0.57099999999999995</c:v>
                </c:pt>
                <c:pt idx="182">
                  <c:v>0.57099999999999995</c:v>
                </c:pt>
                <c:pt idx="183">
                  <c:v>0.57099999999999995</c:v>
                </c:pt>
                <c:pt idx="184">
                  <c:v>0.57099999999999995</c:v>
                </c:pt>
                <c:pt idx="185">
                  <c:v>0.57099999999999995</c:v>
                </c:pt>
                <c:pt idx="186">
                  <c:v>0.57099999999999995</c:v>
                </c:pt>
                <c:pt idx="187">
                  <c:v>0.57099999999999995</c:v>
                </c:pt>
                <c:pt idx="188">
                  <c:v>0</c:v>
                </c:pt>
                <c:pt idx="189">
                  <c:v>0</c:v>
                </c:pt>
                <c:pt idx="190">
                  <c:v>0.14299999999999999</c:v>
                </c:pt>
                <c:pt idx="191">
                  <c:v>0.14299999999999999</c:v>
                </c:pt>
                <c:pt idx="192">
                  <c:v>0.14299999999999999</c:v>
                </c:pt>
                <c:pt idx="193">
                  <c:v>0.14299999999999999</c:v>
                </c:pt>
                <c:pt idx="194">
                  <c:v>0.14299999999999999</c:v>
                </c:pt>
                <c:pt idx="195">
                  <c:v>0.28599999999999998</c:v>
                </c:pt>
                <c:pt idx="196">
                  <c:v>0.28599999999999998</c:v>
                </c:pt>
                <c:pt idx="197">
                  <c:v>0.14299999999999999</c:v>
                </c:pt>
                <c:pt idx="198">
                  <c:v>0.14299999999999999</c:v>
                </c:pt>
                <c:pt idx="199">
                  <c:v>0.14299999999999999</c:v>
                </c:pt>
                <c:pt idx="200">
                  <c:v>0.28599999999999998</c:v>
                </c:pt>
                <c:pt idx="201">
                  <c:v>0.42899999999999999</c:v>
                </c:pt>
                <c:pt idx="202">
                  <c:v>0.28599999999999998</c:v>
                </c:pt>
                <c:pt idx="203">
                  <c:v>0.28599999999999998</c:v>
                </c:pt>
                <c:pt idx="204">
                  <c:v>0.71399999999999997</c:v>
                </c:pt>
                <c:pt idx="205">
                  <c:v>0.71399999999999997</c:v>
                </c:pt>
                <c:pt idx="206">
                  <c:v>0.71399999999999997</c:v>
                </c:pt>
                <c:pt idx="207">
                  <c:v>0.71399999999999997</c:v>
                </c:pt>
                <c:pt idx="208">
                  <c:v>1</c:v>
                </c:pt>
                <c:pt idx="209">
                  <c:v>1</c:v>
                </c:pt>
                <c:pt idx="210">
                  <c:v>1.857</c:v>
                </c:pt>
                <c:pt idx="211">
                  <c:v>1.429</c:v>
                </c:pt>
                <c:pt idx="212">
                  <c:v>1.571</c:v>
                </c:pt>
                <c:pt idx="213">
                  <c:v>1.571</c:v>
                </c:pt>
                <c:pt idx="214">
                  <c:v>1.429</c:v>
                </c:pt>
                <c:pt idx="215">
                  <c:v>1</c:v>
                </c:pt>
                <c:pt idx="216">
                  <c:v>1.286</c:v>
                </c:pt>
                <c:pt idx="217">
                  <c:v>0.42899999999999999</c:v>
                </c:pt>
                <c:pt idx="218">
                  <c:v>1</c:v>
                </c:pt>
                <c:pt idx="219">
                  <c:v>0.85699999999999998</c:v>
                </c:pt>
                <c:pt idx="220">
                  <c:v>0.85699999999999998</c:v>
                </c:pt>
                <c:pt idx="221">
                  <c:v>0.85699999999999998</c:v>
                </c:pt>
                <c:pt idx="222">
                  <c:v>1.571</c:v>
                </c:pt>
                <c:pt idx="223">
                  <c:v>2</c:v>
                </c:pt>
                <c:pt idx="224">
                  <c:v>2</c:v>
                </c:pt>
                <c:pt idx="225">
                  <c:v>3</c:v>
                </c:pt>
                <c:pt idx="226">
                  <c:v>3.8570000000000002</c:v>
                </c:pt>
                <c:pt idx="227">
                  <c:v>4.4290000000000003</c:v>
                </c:pt>
                <c:pt idx="228">
                  <c:v>5.2859999999999996</c:v>
                </c:pt>
                <c:pt idx="229">
                  <c:v>4.5709999999999997</c:v>
                </c:pt>
                <c:pt idx="230">
                  <c:v>6.2859999999999996</c:v>
                </c:pt>
                <c:pt idx="231">
                  <c:v>9</c:v>
                </c:pt>
                <c:pt idx="232">
                  <c:v>11</c:v>
                </c:pt>
                <c:pt idx="233">
                  <c:v>10.143000000000001</c:v>
                </c:pt>
                <c:pt idx="234">
                  <c:v>10.429</c:v>
                </c:pt>
                <c:pt idx="235">
                  <c:v>11.143000000000001</c:v>
                </c:pt>
                <c:pt idx="236">
                  <c:v>12.286</c:v>
                </c:pt>
                <c:pt idx="237">
                  <c:v>12.143000000000001</c:v>
                </c:pt>
                <c:pt idx="238">
                  <c:v>11.143000000000001</c:v>
                </c:pt>
                <c:pt idx="239">
                  <c:v>8.5709999999999997</c:v>
                </c:pt>
                <c:pt idx="240">
                  <c:v>8.5709999999999997</c:v>
                </c:pt>
                <c:pt idx="241">
                  <c:v>7.7140000000000004</c:v>
                </c:pt>
                <c:pt idx="242">
                  <c:v>8.4290000000000003</c:v>
                </c:pt>
                <c:pt idx="243">
                  <c:v>11</c:v>
                </c:pt>
                <c:pt idx="244">
                  <c:v>12.286</c:v>
                </c:pt>
                <c:pt idx="245">
                  <c:v>15</c:v>
                </c:pt>
                <c:pt idx="246">
                  <c:v>18.856999999999999</c:v>
                </c:pt>
                <c:pt idx="247">
                  <c:v>18.856999999999999</c:v>
                </c:pt>
                <c:pt idx="248">
                  <c:v>21</c:v>
                </c:pt>
                <c:pt idx="249">
                  <c:v>22.143000000000001</c:v>
                </c:pt>
                <c:pt idx="250">
                  <c:v>21.856999999999999</c:v>
                </c:pt>
                <c:pt idx="251">
                  <c:v>25.428999999999998</c:v>
                </c:pt>
                <c:pt idx="252">
                  <c:v>24.856999999999999</c:v>
                </c:pt>
                <c:pt idx="253">
                  <c:v>22.713999999999999</c:v>
                </c:pt>
                <c:pt idx="254">
                  <c:v>22.713999999999999</c:v>
                </c:pt>
                <c:pt idx="255">
                  <c:v>22.856999999999999</c:v>
                </c:pt>
                <c:pt idx="256">
                  <c:v>23.856999999999999</c:v>
                </c:pt>
                <c:pt idx="257">
                  <c:v>23.571000000000002</c:v>
                </c:pt>
                <c:pt idx="258">
                  <c:v>16.428999999999998</c:v>
                </c:pt>
                <c:pt idx="259">
                  <c:v>17.571000000000002</c:v>
                </c:pt>
                <c:pt idx="260">
                  <c:v>19.143000000000001</c:v>
                </c:pt>
                <c:pt idx="261">
                  <c:v>23</c:v>
                </c:pt>
                <c:pt idx="262">
                  <c:v>23.856999999999999</c:v>
                </c:pt>
                <c:pt idx="263">
                  <c:v>21.713999999999999</c:v>
                </c:pt>
                <c:pt idx="264">
                  <c:v>21.856999999999999</c:v>
                </c:pt>
                <c:pt idx="265">
                  <c:v>24.286000000000001</c:v>
                </c:pt>
                <c:pt idx="266">
                  <c:v>22.428999999999998</c:v>
                </c:pt>
                <c:pt idx="267">
                  <c:v>22</c:v>
                </c:pt>
                <c:pt idx="268">
                  <c:v>20.713999999999999</c:v>
                </c:pt>
                <c:pt idx="269">
                  <c:v>20.856999999999999</c:v>
                </c:pt>
                <c:pt idx="270">
                  <c:v>22.713999999999999</c:v>
                </c:pt>
                <c:pt idx="271">
                  <c:v>23.713999999999999</c:v>
                </c:pt>
                <c:pt idx="272">
                  <c:v>25.856999999999999</c:v>
                </c:pt>
                <c:pt idx="273">
                  <c:v>26.571000000000002</c:v>
                </c:pt>
                <c:pt idx="274">
                  <c:v>26.143000000000001</c:v>
                </c:pt>
                <c:pt idx="275">
                  <c:v>25.713999999999999</c:v>
                </c:pt>
                <c:pt idx="276">
                  <c:v>25.571000000000002</c:v>
                </c:pt>
                <c:pt idx="277">
                  <c:v>25.428999999999998</c:v>
                </c:pt>
                <c:pt idx="278">
                  <c:v>26.571000000000002</c:v>
                </c:pt>
                <c:pt idx="279">
                  <c:v>24.856999999999999</c:v>
                </c:pt>
                <c:pt idx="280">
                  <c:v>23.571000000000002</c:v>
                </c:pt>
                <c:pt idx="281">
                  <c:v>23.856999999999999</c:v>
                </c:pt>
                <c:pt idx="282">
                  <c:v>25.571000000000002</c:v>
                </c:pt>
                <c:pt idx="283">
                  <c:v>26.713999999999999</c:v>
                </c:pt>
                <c:pt idx="284">
                  <c:v>29.286000000000001</c:v>
                </c:pt>
                <c:pt idx="285">
                  <c:v>32.143000000000001</c:v>
                </c:pt>
                <c:pt idx="286">
                  <c:v>39.143000000000001</c:v>
                </c:pt>
                <c:pt idx="287">
                  <c:v>45.429000000000002</c:v>
                </c:pt>
                <c:pt idx="288">
                  <c:v>51.713999999999999</c:v>
                </c:pt>
                <c:pt idx="289">
                  <c:v>54.286000000000001</c:v>
                </c:pt>
                <c:pt idx="290">
                  <c:v>59</c:v>
                </c:pt>
                <c:pt idx="291">
                  <c:v>52.429000000000002</c:v>
                </c:pt>
                <c:pt idx="292">
                  <c:v>53.856999999999999</c:v>
                </c:pt>
                <c:pt idx="293">
                  <c:v>50.570999999999998</c:v>
                </c:pt>
                <c:pt idx="294">
                  <c:v>41.713999999999999</c:v>
                </c:pt>
                <c:pt idx="295">
                  <c:v>31.713999999999999</c:v>
                </c:pt>
                <c:pt idx="296">
                  <c:v>31.143000000000001</c:v>
                </c:pt>
                <c:pt idx="297">
                  <c:v>37.286000000000001</c:v>
                </c:pt>
                <c:pt idx="298">
                  <c:v>52.143000000000001</c:v>
                </c:pt>
                <c:pt idx="299">
                  <c:v>54.143000000000001</c:v>
                </c:pt>
                <c:pt idx="300">
                  <c:v>58</c:v>
                </c:pt>
                <c:pt idx="301">
                  <c:v>74</c:v>
                </c:pt>
                <c:pt idx="302">
                  <c:v>74</c:v>
                </c:pt>
                <c:pt idx="303">
                  <c:v>77.713999999999999</c:v>
                </c:pt>
                <c:pt idx="304">
                  <c:v>91.713999999999999</c:v>
                </c:pt>
                <c:pt idx="305">
                  <c:v>88.570999999999998</c:v>
                </c:pt>
                <c:pt idx="306">
                  <c:v>84.570999999999998</c:v>
                </c:pt>
                <c:pt idx="307">
                  <c:v>82.713999999999999</c:v>
                </c:pt>
                <c:pt idx="308">
                  <c:v>76.856999999999999</c:v>
                </c:pt>
                <c:pt idx="309">
                  <c:v>83.713999999999999</c:v>
                </c:pt>
                <c:pt idx="310">
                  <c:v>85.856999999999999</c:v>
                </c:pt>
                <c:pt idx="311">
                  <c:v>69.429000000000002</c:v>
                </c:pt>
                <c:pt idx="312">
                  <c:v>71.286000000000001</c:v>
                </c:pt>
                <c:pt idx="313">
                  <c:v>72.286000000000001</c:v>
                </c:pt>
                <c:pt idx="314">
                  <c:v>77.570999999999998</c:v>
                </c:pt>
                <c:pt idx="315">
                  <c:v>82</c:v>
                </c:pt>
                <c:pt idx="316">
                  <c:v>83</c:v>
                </c:pt>
                <c:pt idx="317">
                  <c:v>79.429000000000002</c:v>
                </c:pt>
                <c:pt idx="318">
                  <c:v>74.143000000000001</c:v>
                </c:pt>
                <c:pt idx="319">
                  <c:v>76.429000000000002</c:v>
                </c:pt>
                <c:pt idx="320">
                  <c:v>82</c:v>
                </c:pt>
                <c:pt idx="321">
                  <c:v>77.286000000000001</c:v>
                </c:pt>
                <c:pt idx="322">
                  <c:v>76</c:v>
                </c:pt>
                <c:pt idx="323">
                  <c:v>78.286000000000001</c:v>
                </c:pt>
                <c:pt idx="324">
                  <c:v>84.856999999999999</c:v>
                </c:pt>
                <c:pt idx="325">
                  <c:v>77.429000000000002</c:v>
                </c:pt>
                <c:pt idx="326">
                  <c:v>89</c:v>
                </c:pt>
                <c:pt idx="327">
                  <c:v>89.143000000000001</c:v>
                </c:pt>
                <c:pt idx="328">
                  <c:v>87.143000000000001</c:v>
                </c:pt>
                <c:pt idx="329">
                  <c:v>85.856999999999999</c:v>
                </c:pt>
                <c:pt idx="330">
                  <c:v>85.713999999999999</c:v>
                </c:pt>
                <c:pt idx="331">
                  <c:v>82</c:v>
                </c:pt>
                <c:pt idx="332">
                  <c:v>91.856999999999999</c:v>
                </c:pt>
                <c:pt idx="333">
                  <c:v>74.856999999999999</c:v>
                </c:pt>
                <c:pt idx="334">
                  <c:v>75.429000000000002</c:v>
                </c:pt>
                <c:pt idx="335">
                  <c:v>80.713999999999999</c:v>
                </c:pt>
                <c:pt idx="336">
                  <c:v>79.286000000000001</c:v>
                </c:pt>
                <c:pt idx="337">
                  <c:v>81.429000000000002</c:v>
                </c:pt>
                <c:pt idx="338">
                  <c:v>79.570999999999998</c:v>
                </c:pt>
                <c:pt idx="339">
                  <c:v>80</c:v>
                </c:pt>
                <c:pt idx="340">
                  <c:v>85.429000000000002</c:v>
                </c:pt>
                <c:pt idx="341">
                  <c:v>87.570999999999998</c:v>
                </c:pt>
                <c:pt idx="342">
                  <c:v>93.286000000000001</c:v>
                </c:pt>
                <c:pt idx="343">
                  <c:v>97.570999999999998</c:v>
                </c:pt>
                <c:pt idx="344">
                  <c:v>96.713999999999999</c:v>
                </c:pt>
                <c:pt idx="345">
                  <c:v>98</c:v>
                </c:pt>
                <c:pt idx="346">
                  <c:v>97.286000000000001</c:v>
                </c:pt>
                <c:pt idx="347">
                  <c:v>97.286000000000001</c:v>
                </c:pt>
                <c:pt idx="348">
                  <c:v>95.143000000000001</c:v>
                </c:pt>
                <c:pt idx="349">
                  <c:v>91.713999999999999</c:v>
                </c:pt>
                <c:pt idx="350">
                  <c:v>88.143000000000001</c:v>
                </c:pt>
                <c:pt idx="351">
                  <c:v>87.429000000000002</c:v>
                </c:pt>
                <c:pt idx="352">
                  <c:v>88.570999999999998</c:v>
                </c:pt>
                <c:pt idx="353">
                  <c:v>89.286000000000001</c:v>
                </c:pt>
                <c:pt idx="354">
                  <c:v>86.856999999999999</c:v>
                </c:pt>
                <c:pt idx="355">
                  <c:v>86.713999999999999</c:v>
                </c:pt>
                <c:pt idx="356">
                  <c:v>84</c:v>
                </c:pt>
                <c:pt idx="357">
                  <c:v>88</c:v>
                </c:pt>
                <c:pt idx="358">
                  <c:v>93</c:v>
                </c:pt>
                <c:pt idx="359">
                  <c:v>97.713999999999999</c:v>
                </c:pt>
                <c:pt idx="360">
                  <c:v>99</c:v>
                </c:pt>
                <c:pt idx="361">
                  <c:v>102.429</c:v>
                </c:pt>
                <c:pt idx="362">
                  <c:v>102</c:v>
                </c:pt>
                <c:pt idx="363">
                  <c:v>100.143</c:v>
                </c:pt>
                <c:pt idx="364">
                  <c:v>99.856999999999999</c:v>
                </c:pt>
                <c:pt idx="365">
                  <c:v>94.856999999999999</c:v>
                </c:pt>
                <c:pt idx="366">
                  <c:v>92.429000000000002</c:v>
                </c:pt>
                <c:pt idx="367">
                  <c:v>93</c:v>
                </c:pt>
                <c:pt idx="368">
                  <c:v>92.713999999999999</c:v>
                </c:pt>
                <c:pt idx="369">
                  <c:v>93.856999999999999</c:v>
                </c:pt>
                <c:pt idx="370">
                  <c:v>97.713999999999999</c:v>
                </c:pt>
                <c:pt idx="371">
                  <c:v>97.286000000000001</c:v>
                </c:pt>
                <c:pt idx="372">
                  <c:v>100.143</c:v>
                </c:pt>
                <c:pt idx="373">
                  <c:v>98.856999999999999</c:v>
                </c:pt>
                <c:pt idx="374">
                  <c:v>97.713999999999999</c:v>
                </c:pt>
                <c:pt idx="375">
                  <c:v>90.286000000000001</c:v>
                </c:pt>
                <c:pt idx="376">
                  <c:v>84.570999999999998</c:v>
                </c:pt>
                <c:pt idx="377">
                  <c:v>81.429000000000002</c:v>
                </c:pt>
                <c:pt idx="378">
                  <c:v>78.286000000000001</c:v>
                </c:pt>
                <c:pt idx="379">
                  <c:v>76.856999999999999</c:v>
                </c:pt>
                <c:pt idx="380">
                  <c:v>73.713999999999999</c:v>
                </c:pt>
                <c:pt idx="381">
                  <c:v>71.286000000000001</c:v>
                </c:pt>
                <c:pt idx="382">
                  <c:v>74.429000000000002</c:v>
                </c:pt>
                <c:pt idx="383">
                  <c:v>74.713999999999999</c:v>
                </c:pt>
                <c:pt idx="384">
                  <c:v>71.286000000000001</c:v>
                </c:pt>
                <c:pt idx="385">
                  <c:v>68.429000000000002</c:v>
                </c:pt>
                <c:pt idx="386">
                  <c:v>64</c:v>
                </c:pt>
                <c:pt idx="387">
                  <c:v>64.570999999999998</c:v>
                </c:pt>
                <c:pt idx="388">
                  <c:v>62.570999999999998</c:v>
                </c:pt>
                <c:pt idx="389">
                  <c:v>62</c:v>
                </c:pt>
                <c:pt idx="390">
                  <c:v>65.429000000000002</c:v>
                </c:pt>
                <c:pt idx="391">
                  <c:v>68.143000000000001</c:v>
                </c:pt>
                <c:pt idx="392">
                  <c:v>72</c:v>
                </c:pt>
                <c:pt idx="393">
                  <c:v>74.570999999999998</c:v>
                </c:pt>
                <c:pt idx="394">
                  <c:v>75.570999999999998</c:v>
                </c:pt>
                <c:pt idx="395">
                  <c:v>78.856999999999999</c:v>
                </c:pt>
                <c:pt idx="396">
                  <c:v>67.143000000000001</c:v>
                </c:pt>
                <c:pt idx="397">
                  <c:v>74.856999999999999</c:v>
                </c:pt>
                <c:pt idx="398">
                  <c:v>76</c:v>
                </c:pt>
                <c:pt idx="399">
                  <c:v>76.286000000000001</c:v>
                </c:pt>
                <c:pt idx="400">
                  <c:v>77</c:v>
                </c:pt>
                <c:pt idx="401">
                  <c:v>77.143000000000001</c:v>
                </c:pt>
                <c:pt idx="402">
                  <c:v>76.570999999999998</c:v>
                </c:pt>
                <c:pt idx="403">
                  <c:v>88.856999999999999</c:v>
                </c:pt>
                <c:pt idx="404">
                  <c:v>79.286000000000001</c:v>
                </c:pt>
                <c:pt idx="405">
                  <c:v>79.286000000000001</c:v>
                </c:pt>
                <c:pt idx="406">
                  <c:v>79.856999999999999</c:v>
                </c:pt>
                <c:pt idx="407">
                  <c:v>79.429000000000002</c:v>
                </c:pt>
                <c:pt idx="408">
                  <c:v>77.286000000000001</c:v>
                </c:pt>
                <c:pt idx="409">
                  <c:v>77.429000000000002</c:v>
                </c:pt>
                <c:pt idx="410">
                  <c:v>75.429000000000002</c:v>
                </c:pt>
                <c:pt idx="411">
                  <c:v>72.286000000000001</c:v>
                </c:pt>
                <c:pt idx="412">
                  <c:v>68.570999999999998</c:v>
                </c:pt>
                <c:pt idx="413">
                  <c:v>62.143000000000001</c:v>
                </c:pt>
                <c:pt idx="414">
                  <c:v>59.286000000000001</c:v>
                </c:pt>
                <c:pt idx="415">
                  <c:v>55.570999999999998</c:v>
                </c:pt>
                <c:pt idx="416">
                  <c:v>51.286000000000001</c:v>
                </c:pt>
                <c:pt idx="417">
                  <c:v>46.856999999999999</c:v>
                </c:pt>
                <c:pt idx="418">
                  <c:v>43.856999999999999</c:v>
                </c:pt>
                <c:pt idx="419">
                  <c:v>41.429000000000002</c:v>
                </c:pt>
                <c:pt idx="420">
                  <c:v>39.856999999999999</c:v>
                </c:pt>
                <c:pt idx="421">
                  <c:v>39.143000000000001</c:v>
                </c:pt>
                <c:pt idx="422">
                  <c:v>38.713999999999999</c:v>
                </c:pt>
                <c:pt idx="423">
                  <c:v>39.429000000000002</c:v>
                </c:pt>
                <c:pt idx="424">
                  <c:v>40.429000000000002</c:v>
                </c:pt>
                <c:pt idx="425">
                  <c:v>39.286000000000001</c:v>
                </c:pt>
                <c:pt idx="426">
                  <c:v>39</c:v>
                </c:pt>
                <c:pt idx="427">
                  <c:v>37.429000000000002</c:v>
                </c:pt>
                <c:pt idx="428">
                  <c:v>36.856999999999999</c:v>
                </c:pt>
                <c:pt idx="429">
                  <c:v>36.143000000000001</c:v>
                </c:pt>
                <c:pt idx="430">
                  <c:v>34.856999999999999</c:v>
                </c:pt>
                <c:pt idx="431">
                  <c:v>31.713999999999999</c:v>
                </c:pt>
                <c:pt idx="432">
                  <c:v>30</c:v>
                </c:pt>
                <c:pt idx="433">
                  <c:v>30.713999999999999</c:v>
                </c:pt>
                <c:pt idx="434">
                  <c:v>31.713999999999999</c:v>
                </c:pt>
                <c:pt idx="435">
                  <c:v>30.428999999999998</c:v>
                </c:pt>
                <c:pt idx="436">
                  <c:v>29.286000000000001</c:v>
                </c:pt>
                <c:pt idx="437">
                  <c:v>26.713999999999999</c:v>
                </c:pt>
                <c:pt idx="438">
                  <c:v>24.428999999999998</c:v>
                </c:pt>
                <c:pt idx="439">
                  <c:v>23.713999999999999</c:v>
                </c:pt>
                <c:pt idx="440">
                  <c:v>19.571000000000002</c:v>
                </c:pt>
                <c:pt idx="441">
                  <c:v>16</c:v>
                </c:pt>
                <c:pt idx="442">
                  <c:v>11.856999999999999</c:v>
                </c:pt>
                <c:pt idx="443">
                  <c:v>9.7140000000000004</c:v>
                </c:pt>
                <c:pt idx="444">
                  <c:v>8.2859999999999996</c:v>
                </c:pt>
                <c:pt idx="445">
                  <c:v>7.5709999999999997</c:v>
                </c:pt>
                <c:pt idx="446">
                  <c:v>7.1429999999999998</c:v>
                </c:pt>
                <c:pt idx="447">
                  <c:v>6.8570000000000002</c:v>
                </c:pt>
                <c:pt idx="448">
                  <c:v>7.5709999999999997</c:v>
                </c:pt>
                <c:pt idx="449">
                  <c:v>6.7140000000000004</c:v>
                </c:pt>
                <c:pt idx="450">
                  <c:v>6.7140000000000004</c:v>
                </c:pt>
                <c:pt idx="451">
                  <c:v>6.7140000000000004</c:v>
                </c:pt>
                <c:pt idx="452">
                  <c:v>7.4290000000000003</c:v>
                </c:pt>
                <c:pt idx="453">
                  <c:v>7.7140000000000004</c:v>
                </c:pt>
                <c:pt idx="454">
                  <c:v>7.8570000000000002</c:v>
                </c:pt>
                <c:pt idx="455">
                  <c:v>7</c:v>
                </c:pt>
                <c:pt idx="456">
                  <c:v>8.8569999999999993</c:v>
                </c:pt>
                <c:pt idx="457">
                  <c:v>9.2859999999999996</c:v>
                </c:pt>
                <c:pt idx="458">
                  <c:v>10.143000000000001</c:v>
                </c:pt>
                <c:pt idx="459">
                  <c:v>10</c:v>
                </c:pt>
                <c:pt idx="460">
                  <c:v>9.1430000000000007</c:v>
                </c:pt>
                <c:pt idx="461">
                  <c:v>8.2859999999999996</c:v>
                </c:pt>
                <c:pt idx="462">
                  <c:v>7.2859999999999996</c:v>
                </c:pt>
                <c:pt idx="463">
                  <c:v>5.8570000000000002</c:v>
                </c:pt>
                <c:pt idx="464">
                  <c:v>5</c:v>
                </c:pt>
                <c:pt idx="465">
                  <c:v>3.8570000000000002</c:v>
                </c:pt>
                <c:pt idx="466">
                  <c:v>3.286</c:v>
                </c:pt>
                <c:pt idx="467">
                  <c:v>3.714</c:v>
                </c:pt>
                <c:pt idx="468">
                  <c:v>4.4290000000000003</c:v>
                </c:pt>
                <c:pt idx="469">
                  <c:v>6.4290000000000003</c:v>
                </c:pt>
                <c:pt idx="470">
                  <c:v>6</c:v>
                </c:pt>
                <c:pt idx="471">
                  <c:v>5.5709999999999997</c:v>
                </c:pt>
                <c:pt idx="472">
                  <c:v>7.8570000000000002</c:v>
                </c:pt>
                <c:pt idx="473">
                  <c:v>8</c:v>
                </c:pt>
                <c:pt idx="474">
                  <c:v>6.5709999999999997</c:v>
                </c:pt>
                <c:pt idx="475">
                  <c:v>5.4290000000000003</c:v>
                </c:pt>
                <c:pt idx="476">
                  <c:v>3.8570000000000002</c:v>
                </c:pt>
                <c:pt idx="477">
                  <c:v>3.8570000000000002</c:v>
                </c:pt>
                <c:pt idx="478">
                  <c:v>3.8570000000000002</c:v>
                </c:pt>
                <c:pt idx="479">
                  <c:v>1.857</c:v>
                </c:pt>
                <c:pt idx="480">
                  <c:v>1.143</c:v>
                </c:pt>
                <c:pt idx="481">
                  <c:v>1.143</c:v>
                </c:pt>
                <c:pt idx="482">
                  <c:v>1.286</c:v>
                </c:pt>
                <c:pt idx="483">
                  <c:v>0.85699999999999998</c:v>
                </c:pt>
                <c:pt idx="484">
                  <c:v>1.143</c:v>
                </c:pt>
                <c:pt idx="485">
                  <c:v>1.143</c:v>
                </c:pt>
                <c:pt idx="486">
                  <c:v>0.57099999999999995</c:v>
                </c:pt>
                <c:pt idx="487">
                  <c:v>0.57099999999999995</c:v>
                </c:pt>
                <c:pt idx="488">
                  <c:v>0.85699999999999998</c:v>
                </c:pt>
                <c:pt idx="489">
                  <c:v>0.71399999999999997</c:v>
                </c:pt>
                <c:pt idx="490">
                  <c:v>0.85699999999999998</c:v>
                </c:pt>
                <c:pt idx="491">
                  <c:v>0.85699999999999998</c:v>
                </c:pt>
                <c:pt idx="492">
                  <c:v>0.85699999999999998</c:v>
                </c:pt>
                <c:pt idx="493">
                  <c:v>1.143</c:v>
                </c:pt>
                <c:pt idx="494">
                  <c:v>1.143</c:v>
                </c:pt>
                <c:pt idx="495">
                  <c:v>1</c:v>
                </c:pt>
                <c:pt idx="496">
                  <c:v>1.143</c:v>
                </c:pt>
                <c:pt idx="497">
                  <c:v>1</c:v>
                </c:pt>
                <c:pt idx="498">
                  <c:v>0.71399999999999997</c:v>
                </c:pt>
                <c:pt idx="499">
                  <c:v>0.71399999999999997</c:v>
                </c:pt>
                <c:pt idx="500">
                  <c:v>0.85699999999999998</c:v>
                </c:pt>
                <c:pt idx="501">
                  <c:v>1.286</c:v>
                </c:pt>
                <c:pt idx="502">
                  <c:v>1.571</c:v>
                </c:pt>
                <c:pt idx="503">
                  <c:v>1.429</c:v>
                </c:pt>
                <c:pt idx="504">
                  <c:v>1.429</c:v>
                </c:pt>
                <c:pt idx="505">
                  <c:v>1.429</c:v>
                </c:pt>
                <c:pt idx="506">
                  <c:v>1.429</c:v>
                </c:pt>
                <c:pt idx="507">
                  <c:v>1</c:v>
                </c:pt>
                <c:pt idx="508">
                  <c:v>0.42899999999999999</c:v>
                </c:pt>
                <c:pt idx="509">
                  <c:v>0</c:v>
                </c:pt>
                <c:pt idx="510">
                  <c:v>0.28599999999999998</c:v>
                </c:pt>
                <c:pt idx="511">
                  <c:v>0.28599999999999998</c:v>
                </c:pt>
                <c:pt idx="512">
                  <c:v>0.85699999999999998</c:v>
                </c:pt>
                <c:pt idx="513">
                  <c:v>0.85699999999999998</c:v>
                </c:pt>
                <c:pt idx="514">
                  <c:v>0.85699999999999998</c:v>
                </c:pt>
                <c:pt idx="515">
                  <c:v>1</c:v>
                </c:pt>
                <c:pt idx="516">
                  <c:v>1</c:v>
                </c:pt>
                <c:pt idx="517">
                  <c:v>0.71399999999999997</c:v>
                </c:pt>
                <c:pt idx="518">
                  <c:v>0.71399999999999997</c:v>
                </c:pt>
                <c:pt idx="519">
                  <c:v>0.14299999999999999</c:v>
                </c:pt>
                <c:pt idx="520">
                  <c:v>0.14299999999999999</c:v>
                </c:pt>
                <c:pt idx="521">
                  <c:v>0.14299999999999999</c:v>
                </c:pt>
                <c:pt idx="522">
                  <c:v>0.28599999999999998</c:v>
                </c:pt>
                <c:pt idx="523">
                  <c:v>0.42899999999999999</c:v>
                </c:pt>
                <c:pt idx="524">
                  <c:v>0.42899999999999999</c:v>
                </c:pt>
                <c:pt idx="525">
                  <c:v>0.42899999999999999</c:v>
                </c:pt>
                <c:pt idx="526">
                  <c:v>0.42899999999999999</c:v>
                </c:pt>
                <c:pt idx="527">
                  <c:v>0.42899999999999999</c:v>
                </c:pt>
                <c:pt idx="528">
                  <c:v>0.42899999999999999</c:v>
                </c:pt>
                <c:pt idx="529">
                  <c:v>0.42899999999999999</c:v>
                </c:pt>
                <c:pt idx="530">
                  <c:v>0.42899999999999999</c:v>
                </c:pt>
                <c:pt idx="531">
                  <c:v>0.42899999999999999</c:v>
                </c:pt>
                <c:pt idx="532">
                  <c:v>0.42899999999999999</c:v>
                </c:pt>
                <c:pt idx="533">
                  <c:v>0.42899999999999999</c:v>
                </c:pt>
                <c:pt idx="534">
                  <c:v>0.42899999999999999</c:v>
                </c:pt>
                <c:pt idx="535">
                  <c:v>0.42899999999999999</c:v>
                </c:pt>
                <c:pt idx="536">
                  <c:v>0.14299999999999999</c:v>
                </c:pt>
                <c:pt idx="537">
                  <c:v>0</c:v>
                </c:pt>
                <c:pt idx="538">
                  <c:v>0</c:v>
                </c:pt>
                <c:pt idx="539">
                  <c:v>0.14299999999999999</c:v>
                </c:pt>
                <c:pt idx="540">
                  <c:v>0.14299999999999999</c:v>
                </c:pt>
                <c:pt idx="541">
                  <c:v>0.14299999999999999</c:v>
                </c:pt>
                <c:pt idx="542">
                  <c:v>0.14299999999999999</c:v>
                </c:pt>
                <c:pt idx="543">
                  <c:v>0.14299999999999999</c:v>
                </c:pt>
                <c:pt idx="544">
                  <c:v>0.14299999999999999</c:v>
                </c:pt>
                <c:pt idx="545">
                  <c:v>0.14299999999999999</c:v>
                </c:pt>
                <c:pt idx="546">
                  <c:v>0.14299999999999999</c:v>
                </c:pt>
                <c:pt idx="547">
                  <c:v>0.14299999999999999</c:v>
                </c:pt>
                <c:pt idx="548">
                  <c:v>0.14299999999999999</c:v>
                </c:pt>
                <c:pt idx="549">
                  <c:v>0.42899999999999999</c:v>
                </c:pt>
                <c:pt idx="550">
                  <c:v>0.57099999999999995</c:v>
                </c:pt>
                <c:pt idx="551">
                  <c:v>0.71399999999999997</c:v>
                </c:pt>
                <c:pt idx="552">
                  <c:v>1.143</c:v>
                </c:pt>
                <c:pt idx="553">
                  <c:v>1.286</c:v>
                </c:pt>
                <c:pt idx="554">
                  <c:v>1.286</c:v>
                </c:pt>
                <c:pt idx="555">
                  <c:v>1.286</c:v>
                </c:pt>
                <c:pt idx="556">
                  <c:v>1.286</c:v>
                </c:pt>
                <c:pt idx="557">
                  <c:v>1.429</c:v>
                </c:pt>
                <c:pt idx="558">
                  <c:v>1.857</c:v>
                </c:pt>
                <c:pt idx="559">
                  <c:v>1.429</c:v>
                </c:pt>
                <c:pt idx="560">
                  <c:v>1.571</c:v>
                </c:pt>
                <c:pt idx="561">
                  <c:v>1.571</c:v>
                </c:pt>
                <c:pt idx="562">
                  <c:v>1.571</c:v>
                </c:pt>
                <c:pt idx="563">
                  <c:v>1.857</c:v>
                </c:pt>
                <c:pt idx="564">
                  <c:v>2.5710000000000002</c:v>
                </c:pt>
                <c:pt idx="565">
                  <c:v>3.286</c:v>
                </c:pt>
                <c:pt idx="566">
                  <c:v>3.714</c:v>
                </c:pt>
                <c:pt idx="567">
                  <c:v>3.5710000000000002</c:v>
                </c:pt>
                <c:pt idx="568">
                  <c:v>3.8570000000000002</c:v>
                </c:pt>
                <c:pt idx="569">
                  <c:v>3.8570000000000002</c:v>
                </c:pt>
                <c:pt idx="570">
                  <c:v>3.286</c:v>
                </c:pt>
                <c:pt idx="571">
                  <c:v>3.714</c:v>
                </c:pt>
                <c:pt idx="572">
                  <c:v>4.4290000000000003</c:v>
                </c:pt>
                <c:pt idx="573">
                  <c:v>6.4290000000000003</c:v>
                </c:pt>
                <c:pt idx="574">
                  <c:v>7.8570000000000002</c:v>
                </c:pt>
                <c:pt idx="575">
                  <c:v>7.5709999999999997</c:v>
                </c:pt>
                <c:pt idx="576">
                  <c:v>10.286</c:v>
                </c:pt>
                <c:pt idx="577">
                  <c:v>11.429</c:v>
                </c:pt>
                <c:pt idx="578">
                  <c:v>12</c:v>
                </c:pt>
                <c:pt idx="579">
                  <c:v>11</c:v>
                </c:pt>
                <c:pt idx="580">
                  <c:v>9.7140000000000004</c:v>
                </c:pt>
                <c:pt idx="581">
                  <c:v>10.143000000000001</c:v>
                </c:pt>
                <c:pt idx="582">
                  <c:v>11.429</c:v>
                </c:pt>
                <c:pt idx="583">
                  <c:v>9</c:v>
                </c:pt>
                <c:pt idx="584">
                  <c:v>8.4290000000000003</c:v>
                </c:pt>
                <c:pt idx="585">
                  <c:v>8.8569999999999993</c:v>
                </c:pt>
                <c:pt idx="586">
                  <c:v>10.714</c:v>
                </c:pt>
                <c:pt idx="587">
                  <c:v>12.286</c:v>
                </c:pt>
                <c:pt idx="588">
                  <c:v>13.714</c:v>
                </c:pt>
                <c:pt idx="589">
                  <c:v>12.429</c:v>
                </c:pt>
                <c:pt idx="590">
                  <c:v>16.428999999999998</c:v>
                </c:pt>
                <c:pt idx="591">
                  <c:v>17</c:v>
                </c:pt>
                <c:pt idx="592">
                  <c:v>16</c:v>
                </c:pt>
                <c:pt idx="593">
                  <c:v>14.286</c:v>
                </c:pt>
                <c:pt idx="594">
                  <c:v>13.143000000000001</c:v>
                </c:pt>
                <c:pt idx="595">
                  <c:v>10</c:v>
                </c:pt>
                <c:pt idx="596">
                  <c:v>11.286</c:v>
                </c:pt>
                <c:pt idx="597">
                  <c:v>8.1430000000000007</c:v>
                </c:pt>
                <c:pt idx="598">
                  <c:v>9</c:v>
                </c:pt>
                <c:pt idx="599">
                  <c:v>10.143000000000001</c:v>
                </c:pt>
                <c:pt idx="600">
                  <c:v>12.143000000000001</c:v>
                </c:pt>
                <c:pt idx="601">
                  <c:v>13.429</c:v>
                </c:pt>
                <c:pt idx="602">
                  <c:v>16.286000000000001</c:v>
                </c:pt>
                <c:pt idx="603">
                  <c:v>17.571000000000002</c:v>
                </c:pt>
                <c:pt idx="604">
                  <c:v>18.713999999999999</c:v>
                </c:pt>
                <c:pt idx="605">
                  <c:v>18.286000000000001</c:v>
                </c:pt>
                <c:pt idx="606">
                  <c:v>20.143000000000001</c:v>
                </c:pt>
                <c:pt idx="607">
                  <c:v>22.143000000000001</c:v>
                </c:pt>
                <c:pt idx="608">
                  <c:v>24.143000000000001</c:v>
                </c:pt>
                <c:pt idx="609">
                  <c:v>23.713999999999999</c:v>
                </c:pt>
                <c:pt idx="610">
                  <c:v>26.713999999999999</c:v>
                </c:pt>
                <c:pt idx="611">
                  <c:v>27.856999999999999</c:v>
                </c:pt>
                <c:pt idx="612">
                  <c:v>32</c:v>
                </c:pt>
                <c:pt idx="613">
                  <c:v>34</c:v>
                </c:pt>
                <c:pt idx="614">
                  <c:v>36.429000000000002</c:v>
                </c:pt>
                <c:pt idx="615">
                  <c:v>37</c:v>
                </c:pt>
                <c:pt idx="616">
                  <c:v>40</c:v>
                </c:pt>
                <c:pt idx="617">
                  <c:v>40</c:v>
                </c:pt>
                <c:pt idx="618">
                  <c:v>44</c:v>
                </c:pt>
                <c:pt idx="619">
                  <c:v>47</c:v>
                </c:pt>
                <c:pt idx="620">
                  <c:v>47.143000000000001</c:v>
                </c:pt>
                <c:pt idx="621">
                  <c:v>45.713999999999999</c:v>
                </c:pt>
                <c:pt idx="622">
                  <c:v>45.713999999999999</c:v>
                </c:pt>
                <c:pt idx="623">
                  <c:v>47.856999999999999</c:v>
                </c:pt>
                <c:pt idx="624">
                  <c:v>47.570999999999998</c:v>
                </c:pt>
                <c:pt idx="625">
                  <c:v>46.286000000000001</c:v>
                </c:pt>
                <c:pt idx="626">
                  <c:v>45.856999999999999</c:v>
                </c:pt>
                <c:pt idx="627">
                  <c:v>48.713999999999999</c:v>
                </c:pt>
                <c:pt idx="628">
                  <c:v>52.713999999999999</c:v>
                </c:pt>
                <c:pt idx="629">
                  <c:v>54.570999999999998</c:v>
                </c:pt>
                <c:pt idx="630">
                  <c:v>56.570999999999998</c:v>
                </c:pt>
                <c:pt idx="631">
                  <c:v>58.570999999999998</c:v>
                </c:pt>
                <c:pt idx="632">
                  <c:v>59</c:v>
                </c:pt>
                <c:pt idx="633">
                  <c:v>60.286000000000001</c:v>
                </c:pt>
                <c:pt idx="634">
                  <c:v>61.856999999999999</c:v>
                </c:pt>
                <c:pt idx="635">
                  <c:v>63.856999999999999</c:v>
                </c:pt>
                <c:pt idx="636">
                  <c:v>71.286000000000001</c:v>
                </c:pt>
                <c:pt idx="637">
                  <c:v>74.143000000000001</c:v>
                </c:pt>
                <c:pt idx="638">
                  <c:v>77.570999999999998</c:v>
                </c:pt>
                <c:pt idx="639">
                  <c:v>78.856999999999999</c:v>
                </c:pt>
                <c:pt idx="640">
                  <c:v>79.856999999999999</c:v>
                </c:pt>
                <c:pt idx="641">
                  <c:v>83.713999999999999</c:v>
                </c:pt>
                <c:pt idx="642">
                  <c:v>84.570999999999998</c:v>
                </c:pt>
                <c:pt idx="643">
                  <c:v>81.856999999999999</c:v>
                </c:pt>
                <c:pt idx="644">
                  <c:v>77.143000000000001</c:v>
                </c:pt>
                <c:pt idx="645">
                  <c:v>76.143000000000001</c:v>
                </c:pt>
                <c:pt idx="646">
                  <c:v>75.429000000000002</c:v>
                </c:pt>
                <c:pt idx="647">
                  <c:v>73.570999999999998</c:v>
                </c:pt>
                <c:pt idx="648">
                  <c:v>73.143000000000001</c:v>
                </c:pt>
                <c:pt idx="649">
                  <c:v>75.143000000000001</c:v>
                </c:pt>
                <c:pt idx="650">
                  <c:v>78.713999999999999</c:v>
                </c:pt>
                <c:pt idx="651">
                  <c:v>86.713999999999999</c:v>
                </c:pt>
                <c:pt idx="652">
                  <c:v>89.570999999999998</c:v>
                </c:pt>
                <c:pt idx="653">
                  <c:v>94.286000000000001</c:v>
                </c:pt>
                <c:pt idx="654">
                  <c:v>93.286000000000001</c:v>
                </c:pt>
                <c:pt idx="655">
                  <c:v>87.570999999999998</c:v>
                </c:pt>
                <c:pt idx="656">
                  <c:v>82.429000000000002</c:v>
                </c:pt>
                <c:pt idx="657">
                  <c:v>72.713999999999999</c:v>
                </c:pt>
                <c:pt idx="658">
                  <c:v>63.856999999999999</c:v>
                </c:pt>
                <c:pt idx="659">
                  <c:v>57.856999999999999</c:v>
                </c:pt>
                <c:pt idx="660">
                  <c:v>54.856999999999999</c:v>
                </c:pt>
                <c:pt idx="661">
                  <c:v>53.856999999999999</c:v>
                </c:pt>
                <c:pt idx="662">
                  <c:v>51</c:v>
                </c:pt>
                <c:pt idx="663">
                  <c:v>50.856999999999999</c:v>
                </c:pt>
                <c:pt idx="664">
                  <c:v>51.286000000000001</c:v>
                </c:pt>
                <c:pt idx="665">
                  <c:v>49.286000000000001</c:v>
                </c:pt>
                <c:pt idx="666">
                  <c:v>47</c:v>
                </c:pt>
                <c:pt idx="667">
                  <c:v>43.286000000000001</c:v>
                </c:pt>
                <c:pt idx="668">
                  <c:v>42.143000000000001</c:v>
                </c:pt>
                <c:pt idx="669">
                  <c:v>43.143000000000001</c:v>
                </c:pt>
                <c:pt idx="670">
                  <c:v>38.570999999999998</c:v>
                </c:pt>
                <c:pt idx="671">
                  <c:v>39</c:v>
                </c:pt>
                <c:pt idx="672">
                  <c:v>37.286000000000001</c:v>
                </c:pt>
                <c:pt idx="673">
                  <c:v>38.286000000000001</c:v>
                </c:pt>
                <c:pt idx="674">
                  <c:v>37.286000000000001</c:v>
                </c:pt>
                <c:pt idx="675">
                  <c:v>35.570999999999998</c:v>
                </c:pt>
                <c:pt idx="676">
                  <c:v>35.856999999999999</c:v>
                </c:pt>
                <c:pt idx="677">
                  <c:v>36.713999999999999</c:v>
                </c:pt>
                <c:pt idx="678">
                  <c:v>36.713999999999999</c:v>
                </c:pt>
                <c:pt idx="679">
                  <c:v>41.713999999999999</c:v>
                </c:pt>
                <c:pt idx="680">
                  <c:v>45.570999999999998</c:v>
                </c:pt>
                <c:pt idx="681">
                  <c:v>48.286000000000001</c:v>
                </c:pt>
                <c:pt idx="682">
                  <c:v>51.856999999999999</c:v>
                </c:pt>
                <c:pt idx="683">
                  <c:v>51.286000000000001</c:v>
                </c:pt>
                <c:pt idx="684">
                  <c:v>54</c:v>
                </c:pt>
                <c:pt idx="685">
                  <c:v>56</c:v>
                </c:pt>
                <c:pt idx="686">
                  <c:v>55.570999999999998</c:v>
                </c:pt>
                <c:pt idx="687">
                  <c:v>51.429000000000002</c:v>
                </c:pt>
                <c:pt idx="688">
                  <c:v>49</c:v>
                </c:pt>
                <c:pt idx="689">
                  <c:v>46.143000000000001</c:v>
                </c:pt>
                <c:pt idx="690">
                  <c:v>42.856999999999999</c:v>
                </c:pt>
                <c:pt idx="691">
                  <c:v>38</c:v>
                </c:pt>
                <c:pt idx="692">
                  <c:v>33.570999999999998</c:v>
                </c:pt>
                <c:pt idx="693">
                  <c:v>28.856999999999999</c:v>
                </c:pt>
                <c:pt idx="694">
                  <c:v>26.286000000000001</c:v>
                </c:pt>
                <c:pt idx="695">
                  <c:v>24.856999999999999</c:v>
                </c:pt>
                <c:pt idx="696">
                  <c:v>22.143000000000001</c:v>
                </c:pt>
                <c:pt idx="697">
                  <c:v>21.713999999999999</c:v>
                </c:pt>
                <c:pt idx="698">
                  <c:v>21.713999999999999</c:v>
                </c:pt>
                <c:pt idx="699">
                  <c:v>20.143000000000001</c:v>
                </c:pt>
                <c:pt idx="700">
                  <c:v>20.286000000000001</c:v>
                </c:pt>
                <c:pt idx="701">
                  <c:v>20.286000000000001</c:v>
                </c:pt>
                <c:pt idx="702">
                  <c:v>20.143000000000001</c:v>
                </c:pt>
                <c:pt idx="703">
                  <c:v>20.428999999999998</c:v>
                </c:pt>
                <c:pt idx="704">
                  <c:v>20.713999999999999</c:v>
                </c:pt>
                <c:pt idx="705">
                  <c:v>19.571000000000002</c:v>
                </c:pt>
                <c:pt idx="706">
                  <c:v>20.571000000000002</c:v>
                </c:pt>
                <c:pt idx="707">
                  <c:v>20.428999999999998</c:v>
                </c:pt>
                <c:pt idx="708">
                  <c:v>20.428999999999998</c:v>
                </c:pt>
                <c:pt idx="709">
                  <c:v>19.571000000000002</c:v>
                </c:pt>
                <c:pt idx="710">
                  <c:v>18.856999999999999</c:v>
                </c:pt>
                <c:pt idx="711">
                  <c:v>18.286000000000001</c:v>
                </c:pt>
                <c:pt idx="712">
                  <c:v>18.713999999999999</c:v>
                </c:pt>
                <c:pt idx="713">
                  <c:v>19.856999999999999</c:v>
                </c:pt>
                <c:pt idx="714">
                  <c:v>19.571000000000002</c:v>
                </c:pt>
                <c:pt idx="715">
                  <c:v>20.571000000000002</c:v>
                </c:pt>
                <c:pt idx="716">
                  <c:v>20.713999999999999</c:v>
                </c:pt>
                <c:pt idx="717">
                  <c:v>21</c:v>
                </c:pt>
                <c:pt idx="718">
                  <c:v>22.286000000000001</c:v>
                </c:pt>
                <c:pt idx="719">
                  <c:v>24.143000000000001</c:v>
                </c:pt>
                <c:pt idx="720">
                  <c:v>22.713999999999999</c:v>
                </c:pt>
                <c:pt idx="721">
                  <c:v>24.856999999999999</c:v>
                </c:pt>
                <c:pt idx="722">
                  <c:v>26.856999999999999</c:v>
                </c:pt>
                <c:pt idx="723">
                  <c:v>30.428999999999998</c:v>
                </c:pt>
                <c:pt idx="724">
                  <c:v>33.286000000000001</c:v>
                </c:pt>
                <c:pt idx="725">
                  <c:v>35.856999999999999</c:v>
                </c:pt>
                <c:pt idx="726">
                  <c:v>36.143000000000001</c:v>
                </c:pt>
                <c:pt idx="727">
                  <c:v>39</c:v>
                </c:pt>
                <c:pt idx="728">
                  <c:v>36.570999999999998</c:v>
                </c:pt>
                <c:pt idx="729">
                  <c:v>35.713999999999999</c:v>
                </c:pt>
                <c:pt idx="730">
                  <c:v>33.429000000000002</c:v>
                </c:pt>
                <c:pt idx="731">
                  <c:v>31.286000000000001</c:v>
                </c:pt>
                <c:pt idx="732">
                  <c:v>31.428999999999998</c:v>
                </c:pt>
                <c:pt idx="733">
                  <c:v>31.286000000000001</c:v>
                </c:pt>
                <c:pt idx="734">
                  <c:v>29.428999999999998</c:v>
                </c:pt>
                <c:pt idx="735">
                  <c:v>30.856999999999999</c:v>
                </c:pt>
                <c:pt idx="736">
                  <c:v>31.143000000000001</c:v>
                </c:pt>
                <c:pt idx="737">
                  <c:v>33</c:v>
                </c:pt>
                <c:pt idx="738">
                  <c:v>35.143000000000001</c:v>
                </c:pt>
                <c:pt idx="739">
                  <c:v>32.713999999999999</c:v>
                </c:pt>
                <c:pt idx="740">
                  <c:v>31.856999999999999</c:v>
                </c:pt>
                <c:pt idx="741">
                  <c:v>31.856999999999999</c:v>
                </c:pt>
                <c:pt idx="742">
                  <c:v>32.286000000000001</c:v>
                </c:pt>
                <c:pt idx="743">
                  <c:v>30.286000000000001</c:v>
                </c:pt>
                <c:pt idx="744">
                  <c:v>27.428999999999998</c:v>
                </c:pt>
                <c:pt idx="745">
                  <c:v>26.143000000000001</c:v>
                </c:pt>
                <c:pt idx="746">
                  <c:v>26</c:v>
                </c:pt>
                <c:pt idx="747">
                  <c:v>25.143000000000001</c:v>
                </c:pt>
                <c:pt idx="748">
                  <c:v>24.143000000000001</c:v>
                </c:pt>
                <c:pt idx="749">
                  <c:v>22.286000000000001</c:v>
                </c:pt>
                <c:pt idx="750">
                  <c:v>22.571000000000002</c:v>
                </c:pt>
                <c:pt idx="751">
                  <c:v>22.856999999999999</c:v>
                </c:pt>
                <c:pt idx="752">
                  <c:v>22.713999999999999</c:v>
                </c:pt>
                <c:pt idx="753">
                  <c:v>21.428999999999998</c:v>
                </c:pt>
                <c:pt idx="754">
                  <c:v>21.286000000000001</c:v>
                </c:pt>
                <c:pt idx="755">
                  <c:v>20.428999999999998</c:v>
                </c:pt>
                <c:pt idx="756">
                  <c:v>19.856999999999999</c:v>
                </c:pt>
                <c:pt idx="757">
                  <c:v>20.143000000000001</c:v>
                </c:pt>
                <c:pt idx="758">
                  <c:v>21</c:v>
                </c:pt>
                <c:pt idx="759">
                  <c:v>21.143000000000001</c:v>
                </c:pt>
                <c:pt idx="760">
                  <c:v>21.571000000000002</c:v>
                </c:pt>
                <c:pt idx="761">
                  <c:v>21.143000000000001</c:v>
                </c:pt>
                <c:pt idx="762">
                  <c:v>21.143000000000001</c:v>
                </c:pt>
                <c:pt idx="763">
                  <c:v>22.143000000000001</c:v>
                </c:pt>
                <c:pt idx="764">
                  <c:v>22.428999999999998</c:v>
                </c:pt>
                <c:pt idx="765">
                  <c:v>22.286000000000001</c:v>
                </c:pt>
                <c:pt idx="766">
                  <c:v>22.143000000000001</c:v>
                </c:pt>
                <c:pt idx="767">
                  <c:v>22.286000000000001</c:v>
                </c:pt>
                <c:pt idx="768">
                  <c:v>23</c:v>
                </c:pt>
                <c:pt idx="769">
                  <c:v>20.428999999999998</c:v>
                </c:pt>
                <c:pt idx="770">
                  <c:v>24.856999999999999</c:v>
                </c:pt>
                <c:pt idx="771">
                  <c:v>24.571000000000002</c:v>
                </c:pt>
                <c:pt idx="772">
                  <c:v>24</c:v>
                </c:pt>
                <c:pt idx="773">
                  <c:v>20.856999999999999</c:v>
                </c:pt>
                <c:pt idx="774">
                  <c:v>22.143000000000001</c:v>
                </c:pt>
                <c:pt idx="775">
                  <c:v>21</c:v>
                </c:pt>
                <c:pt idx="776">
                  <c:v>22.856999999999999</c:v>
                </c:pt>
                <c:pt idx="777">
                  <c:v>17.143000000000001</c:v>
                </c:pt>
                <c:pt idx="778">
                  <c:v>15.429</c:v>
                </c:pt>
                <c:pt idx="779">
                  <c:v>14</c:v>
                </c:pt>
                <c:pt idx="780">
                  <c:v>15.856999999999999</c:v>
                </c:pt>
                <c:pt idx="781">
                  <c:v>12.714</c:v>
                </c:pt>
                <c:pt idx="782">
                  <c:v>11.856999999999999</c:v>
                </c:pt>
                <c:pt idx="783">
                  <c:v>10.856999999999999</c:v>
                </c:pt>
                <c:pt idx="784">
                  <c:v>8.8569999999999993</c:v>
                </c:pt>
                <c:pt idx="785">
                  <c:v>7.1429999999999998</c:v>
                </c:pt>
                <c:pt idx="786">
                  <c:v>5.7140000000000004</c:v>
                </c:pt>
                <c:pt idx="787">
                  <c:v>3.8570000000000002</c:v>
                </c:pt>
                <c:pt idx="788">
                  <c:v>2.4289999999999998</c:v>
                </c:pt>
                <c:pt idx="789">
                  <c:v>10</c:v>
                </c:pt>
                <c:pt idx="790">
                  <c:v>10.429</c:v>
                </c:pt>
                <c:pt idx="791">
                  <c:v>11.714</c:v>
                </c:pt>
                <c:pt idx="792">
                  <c:v>12.714</c:v>
                </c:pt>
                <c:pt idx="793">
                  <c:v>14.143000000000001</c:v>
                </c:pt>
                <c:pt idx="794">
                  <c:v>15</c:v>
                </c:pt>
                <c:pt idx="795">
                  <c:v>16.428999999999998</c:v>
                </c:pt>
                <c:pt idx="796">
                  <c:v>8.4290000000000003</c:v>
                </c:pt>
                <c:pt idx="797">
                  <c:v>8.4290000000000003</c:v>
                </c:pt>
                <c:pt idx="798">
                  <c:v>8.1430000000000007</c:v>
                </c:pt>
                <c:pt idx="799">
                  <c:v>7.1429999999999998</c:v>
                </c:pt>
                <c:pt idx="800">
                  <c:v>9</c:v>
                </c:pt>
                <c:pt idx="801">
                  <c:v>9.4290000000000003</c:v>
                </c:pt>
                <c:pt idx="802">
                  <c:v>9.7140000000000004</c:v>
                </c:pt>
                <c:pt idx="803">
                  <c:v>9.5709999999999997</c:v>
                </c:pt>
                <c:pt idx="804">
                  <c:v>8.2859999999999996</c:v>
                </c:pt>
                <c:pt idx="805">
                  <c:v>8.1430000000000007</c:v>
                </c:pt>
                <c:pt idx="806">
                  <c:v>8.1430000000000007</c:v>
                </c:pt>
                <c:pt idx="807">
                  <c:v>4.8570000000000002</c:v>
                </c:pt>
                <c:pt idx="808">
                  <c:v>4.4290000000000003</c:v>
                </c:pt>
                <c:pt idx="809">
                  <c:v>3</c:v>
                </c:pt>
                <c:pt idx="810">
                  <c:v>2.714</c:v>
                </c:pt>
                <c:pt idx="811">
                  <c:v>2.714</c:v>
                </c:pt>
                <c:pt idx="812">
                  <c:v>2.5710000000000002</c:v>
                </c:pt>
                <c:pt idx="813">
                  <c:v>3</c:v>
                </c:pt>
                <c:pt idx="814">
                  <c:v>3.1429999999999998</c:v>
                </c:pt>
                <c:pt idx="815">
                  <c:v>2.4289999999999998</c:v>
                </c:pt>
                <c:pt idx="816">
                  <c:v>2.4289999999999998</c:v>
                </c:pt>
                <c:pt idx="817">
                  <c:v>1.714</c:v>
                </c:pt>
                <c:pt idx="818">
                  <c:v>1.857</c:v>
                </c:pt>
                <c:pt idx="819">
                  <c:v>1.429</c:v>
                </c:pt>
                <c:pt idx="820">
                  <c:v>1.143</c:v>
                </c:pt>
                <c:pt idx="821">
                  <c:v>1</c:v>
                </c:pt>
                <c:pt idx="822">
                  <c:v>0.85699999999999998</c:v>
                </c:pt>
                <c:pt idx="823">
                  <c:v>0.71399999999999997</c:v>
                </c:pt>
                <c:pt idx="824">
                  <c:v>1</c:v>
                </c:pt>
                <c:pt idx="825">
                  <c:v>1.143</c:v>
                </c:pt>
                <c:pt idx="826">
                  <c:v>1.286</c:v>
                </c:pt>
                <c:pt idx="827">
                  <c:v>1.429</c:v>
                </c:pt>
                <c:pt idx="828">
                  <c:v>1.429</c:v>
                </c:pt>
                <c:pt idx="829">
                  <c:v>1.714</c:v>
                </c:pt>
                <c:pt idx="830">
                  <c:v>2</c:v>
                </c:pt>
                <c:pt idx="831">
                  <c:v>1.714</c:v>
                </c:pt>
                <c:pt idx="832">
                  <c:v>1.857</c:v>
                </c:pt>
                <c:pt idx="833">
                  <c:v>2</c:v>
                </c:pt>
                <c:pt idx="834">
                  <c:v>2.286</c:v>
                </c:pt>
                <c:pt idx="835">
                  <c:v>2.286</c:v>
                </c:pt>
                <c:pt idx="836">
                  <c:v>3</c:v>
                </c:pt>
                <c:pt idx="837">
                  <c:v>2.5710000000000002</c:v>
                </c:pt>
                <c:pt idx="838">
                  <c:v>3</c:v>
                </c:pt>
                <c:pt idx="839">
                  <c:v>2.8570000000000002</c:v>
                </c:pt>
                <c:pt idx="840">
                  <c:v>2.286</c:v>
                </c:pt>
                <c:pt idx="841">
                  <c:v>1.714</c:v>
                </c:pt>
                <c:pt idx="842">
                  <c:v>1.714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D0C-4089-8327-81E3E8C43C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628496"/>
        <c:axId val="192630576"/>
      </c:scatterChart>
      <c:valAx>
        <c:axId val="192628496"/>
        <c:scaling>
          <c:orientation val="minMax"/>
          <c:max val="44738"/>
          <c:min val="4389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92630576"/>
        <c:crosses val="autoZero"/>
        <c:crossBetween val="midCat"/>
      </c:valAx>
      <c:valAx>
        <c:axId val="1926305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Počet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926284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>
            <a:alpha val="6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38100">
        <a:solidFill>
          <a:schemeClr val="phClr">
            <a:alpha val="60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EB70F1-625A-4CBE-A1BD-B3CD54430D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256153D-0073-41CA-BDD7-3B17FD1DE756}">
      <dgm:prSet phldrT="[Text]"/>
      <dgm:spPr/>
      <dgm:t>
        <a:bodyPr/>
        <a:lstStyle/>
        <a:p>
          <a:r>
            <a:rPr lang="sk-SK" dirty="0"/>
            <a:t>Výskumný problém </a:t>
          </a:r>
        </a:p>
      </dgm:t>
    </dgm:pt>
    <dgm:pt modelId="{FA488089-9679-464A-BEF4-9D0916424F6C}" type="parTrans" cxnId="{F5FDA166-0BD5-4E2F-8567-599F6BCFAA4B}">
      <dgm:prSet/>
      <dgm:spPr/>
      <dgm:t>
        <a:bodyPr/>
        <a:lstStyle/>
        <a:p>
          <a:endParaRPr lang="sk-SK"/>
        </a:p>
      </dgm:t>
    </dgm:pt>
    <dgm:pt modelId="{4FD2475E-C5CC-43CB-B3F0-51C86C1EB883}" type="sibTrans" cxnId="{F5FDA166-0BD5-4E2F-8567-599F6BCFAA4B}">
      <dgm:prSet/>
      <dgm:spPr/>
      <dgm:t>
        <a:bodyPr/>
        <a:lstStyle/>
        <a:p>
          <a:endParaRPr lang="sk-SK"/>
        </a:p>
      </dgm:t>
    </dgm:pt>
    <dgm:pt modelId="{D80CD8F0-4F5C-4FFE-9BB5-9E268E725613}">
      <dgm:prSet phldrT="[Text]"/>
      <dgm:spPr/>
      <dgm:t>
        <a:bodyPr/>
        <a:lstStyle/>
        <a:p>
          <a:r>
            <a:rPr lang="sk-SK" dirty="0"/>
            <a:t>Výskumné otázky</a:t>
          </a:r>
        </a:p>
      </dgm:t>
    </dgm:pt>
    <dgm:pt modelId="{36817F86-9731-4585-B453-F6B8D232F455}" type="parTrans" cxnId="{D585E577-3654-435A-9CE8-868054B5FD46}">
      <dgm:prSet/>
      <dgm:spPr/>
      <dgm:t>
        <a:bodyPr/>
        <a:lstStyle/>
        <a:p>
          <a:endParaRPr lang="sk-SK"/>
        </a:p>
      </dgm:t>
    </dgm:pt>
    <dgm:pt modelId="{2F05BE59-5EE9-4F56-9879-5E9DBF5BA593}" type="sibTrans" cxnId="{D585E577-3654-435A-9CE8-868054B5FD46}">
      <dgm:prSet/>
      <dgm:spPr/>
      <dgm:t>
        <a:bodyPr/>
        <a:lstStyle/>
        <a:p>
          <a:endParaRPr lang="sk-SK"/>
        </a:p>
      </dgm:t>
    </dgm:pt>
    <dgm:pt modelId="{2977BF30-CA0D-4DA6-BD84-26DB3A2F6708}">
      <dgm:prSet phldrT="[Text]"/>
      <dgm:spPr/>
      <dgm:t>
        <a:bodyPr/>
        <a:lstStyle/>
        <a:p>
          <a:r>
            <a:rPr lang="sk-SK" dirty="0"/>
            <a:t>Hypotézy</a:t>
          </a:r>
        </a:p>
      </dgm:t>
    </dgm:pt>
    <dgm:pt modelId="{8D612AB7-0C9F-496D-ADB7-8F224E5060D5}" type="parTrans" cxnId="{66B7C13D-E6FC-4CFC-902D-CAB3ECFC3BBA}">
      <dgm:prSet/>
      <dgm:spPr/>
      <dgm:t>
        <a:bodyPr/>
        <a:lstStyle/>
        <a:p>
          <a:endParaRPr lang="sk-SK"/>
        </a:p>
      </dgm:t>
    </dgm:pt>
    <dgm:pt modelId="{88CE8AF0-534F-4AB1-8295-336A7F7A1F04}" type="sibTrans" cxnId="{66B7C13D-E6FC-4CFC-902D-CAB3ECFC3BBA}">
      <dgm:prSet/>
      <dgm:spPr/>
      <dgm:t>
        <a:bodyPr/>
        <a:lstStyle/>
        <a:p>
          <a:endParaRPr lang="sk-SK"/>
        </a:p>
      </dgm:t>
    </dgm:pt>
    <dgm:pt modelId="{C1343F90-B79C-4123-A9CE-D21320FA2F71}" type="pres">
      <dgm:prSet presAssocID="{67EB70F1-625A-4CBE-A1BD-B3CD54430DE0}" presName="Name0" presStyleCnt="0">
        <dgm:presLayoutVars>
          <dgm:dir/>
          <dgm:animLvl val="lvl"/>
          <dgm:resizeHandles val="exact"/>
        </dgm:presLayoutVars>
      </dgm:prSet>
      <dgm:spPr/>
    </dgm:pt>
    <dgm:pt modelId="{25C3C604-266D-4859-807F-902BEB773178}" type="pres">
      <dgm:prSet presAssocID="{1256153D-0073-41CA-BDD7-3B17FD1DE75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12C6BF4B-244D-49B3-AC9A-BE4475447538}" type="pres">
      <dgm:prSet presAssocID="{4FD2475E-C5CC-43CB-B3F0-51C86C1EB883}" presName="parTxOnlySpace" presStyleCnt="0"/>
      <dgm:spPr/>
    </dgm:pt>
    <dgm:pt modelId="{65CCC37C-E426-4E9E-BC2F-1C195C852FA9}" type="pres">
      <dgm:prSet presAssocID="{D80CD8F0-4F5C-4FFE-9BB5-9E268E725613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AF47CFA3-194F-4AE3-A753-28BDA37C0CF9}" type="pres">
      <dgm:prSet presAssocID="{2F05BE59-5EE9-4F56-9879-5E9DBF5BA593}" presName="parTxOnlySpace" presStyleCnt="0"/>
      <dgm:spPr/>
    </dgm:pt>
    <dgm:pt modelId="{37D25C02-2D11-4573-9CEE-99BEF3264B1A}" type="pres">
      <dgm:prSet presAssocID="{2977BF30-CA0D-4DA6-BD84-26DB3A2F670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DEA33EB3-0AFA-4D15-A321-95E2253328BB}" type="presOf" srcId="{2977BF30-CA0D-4DA6-BD84-26DB3A2F6708}" destId="{37D25C02-2D11-4573-9CEE-99BEF3264B1A}" srcOrd="0" destOrd="0" presId="urn:microsoft.com/office/officeart/2005/8/layout/chevron1"/>
    <dgm:cxn modelId="{D585E577-3654-435A-9CE8-868054B5FD46}" srcId="{67EB70F1-625A-4CBE-A1BD-B3CD54430DE0}" destId="{D80CD8F0-4F5C-4FFE-9BB5-9E268E725613}" srcOrd="1" destOrd="0" parTransId="{36817F86-9731-4585-B453-F6B8D232F455}" sibTransId="{2F05BE59-5EE9-4F56-9879-5E9DBF5BA593}"/>
    <dgm:cxn modelId="{62A9B3C5-A0E1-4D7D-B0C8-E1CC9D009451}" type="presOf" srcId="{67EB70F1-625A-4CBE-A1BD-B3CD54430DE0}" destId="{C1343F90-B79C-4123-A9CE-D21320FA2F71}" srcOrd="0" destOrd="0" presId="urn:microsoft.com/office/officeart/2005/8/layout/chevron1"/>
    <dgm:cxn modelId="{55C18CD8-D877-4E9E-974B-F543BBFA093E}" type="presOf" srcId="{D80CD8F0-4F5C-4FFE-9BB5-9E268E725613}" destId="{65CCC37C-E426-4E9E-BC2F-1C195C852FA9}" srcOrd="0" destOrd="0" presId="urn:microsoft.com/office/officeart/2005/8/layout/chevron1"/>
    <dgm:cxn modelId="{D5950BEA-85A6-4864-BBE2-8BB7A358570D}" type="presOf" srcId="{1256153D-0073-41CA-BDD7-3B17FD1DE756}" destId="{25C3C604-266D-4859-807F-902BEB773178}" srcOrd="0" destOrd="0" presId="urn:microsoft.com/office/officeart/2005/8/layout/chevron1"/>
    <dgm:cxn modelId="{F5FDA166-0BD5-4E2F-8567-599F6BCFAA4B}" srcId="{67EB70F1-625A-4CBE-A1BD-B3CD54430DE0}" destId="{1256153D-0073-41CA-BDD7-3B17FD1DE756}" srcOrd="0" destOrd="0" parTransId="{FA488089-9679-464A-BEF4-9D0916424F6C}" sibTransId="{4FD2475E-C5CC-43CB-B3F0-51C86C1EB883}"/>
    <dgm:cxn modelId="{66B7C13D-E6FC-4CFC-902D-CAB3ECFC3BBA}" srcId="{67EB70F1-625A-4CBE-A1BD-B3CD54430DE0}" destId="{2977BF30-CA0D-4DA6-BD84-26DB3A2F6708}" srcOrd="2" destOrd="0" parTransId="{8D612AB7-0C9F-496D-ADB7-8F224E5060D5}" sibTransId="{88CE8AF0-534F-4AB1-8295-336A7F7A1F04}"/>
    <dgm:cxn modelId="{5009FB93-A4DE-492D-850F-74732AB7F3D4}" type="presParOf" srcId="{C1343F90-B79C-4123-A9CE-D21320FA2F71}" destId="{25C3C604-266D-4859-807F-902BEB773178}" srcOrd="0" destOrd="0" presId="urn:microsoft.com/office/officeart/2005/8/layout/chevron1"/>
    <dgm:cxn modelId="{5E3D963A-67E0-414D-AD12-E0F8ADB60E8D}" type="presParOf" srcId="{C1343F90-B79C-4123-A9CE-D21320FA2F71}" destId="{12C6BF4B-244D-49B3-AC9A-BE4475447538}" srcOrd="1" destOrd="0" presId="urn:microsoft.com/office/officeart/2005/8/layout/chevron1"/>
    <dgm:cxn modelId="{A16907CF-E8D9-45FD-A921-A3BEDADC204B}" type="presParOf" srcId="{C1343F90-B79C-4123-A9CE-D21320FA2F71}" destId="{65CCC37C-E426-4E9E-BC2F-1C195C852FA9}" srcOrd="2" destOrd="0" presId="urn:microsoft.com/office/officeart/2005/8/layout/chevron1"/>
    <dgm:cxn modelId="{FBFECDA3-591D-44CF-BE57-C60D048C3F42}" type="presParOf" srcId="{C1343F90-B79C-4123-A9CE-D21320FA2F71}" destId="{AF47CFA3-194F-4AE3-A753-28BDA37C0CF9}" srcOrd="3" destOrd="0" presId="urn:microsoft.com/office/officeart/2005/8/layout/chevron1"/>
    <dgm:cxn modelId="{F3FD5A3F-7701-47CF-99CB-0386E565BC84}" type="presParOf" srcId="{C1343F90-B79C-4123-A9CE-D21320FA2F71}" destId="{37D25C02-2D11-4573-9CEE-99BEF3264B1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076B9E-E617-419B-BAF8-09DBC50BA6B0}" type="doc">
      <dgm:prSet loTypeId="urn:microsoft.com/office/officeart/2005/8/layout/hierarchy4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sk-SK"/>
        </a:p>
      </dgm:t>
    </dgm:pt>
    <dgm:pt modelId="{4C526CFC-92E6-4C4E-B990-C717ACDB8D8D}">
      <dgm:prSet phldrT="[Text]"/>
      <dgm:spPr/>
      <dgm:t>
        <a:bodyPr/>
        <a:lstStyle/>
        <a:p>
          <a:r>
            <a:rPr lang="sk-SK" b="1" dirty="0">
              <a:latin typeface="+mn-lt"/>
            </a:rPr>
            <a:t>Metódy zberu primárnych údajov</a:t>
          </a:r>
          <a:endParaRPr lang="sk-SK" dirty="0"/>
        </a:p>
      </dgm:t>
    </dgm:pt>
    <dgm:pt modelId="{21D26BBE-59F0-4BA7-837D-8CAE368E2A87}" type="parTrans" cxnId="{CA7BF686-39D2-41D9-8187-F2C55A090B2D}">
      <dgm:prSet/>
      <dgm:spPr/>
      <dgm:t>
        <a:bodyPr/>
        <a:lstStyle/>
        <a:p>
          <a:endParaRPr lang="sk-SK"/>
        </a:p>
      </dgm:t>
    </dgm:pt>
    <dgm:pt modelId="{4F3461EC-8A03-46BC-9B79-601215B393BB}" type="sibTrans" cxnId="{CA7BF686-39D2-41D9-8187-F2C55A090B2D}">
      <dgm:prSet/>
      <dgm:spPr/>
      <dgm:t>
        <a:bodyPr/>
        <a:lstStyle/>
        <a:p>
          <a:endParaRPr lang="sk-SK"/>
        </a:p>
      </dgm:t>
    </dgm:pt>
    <dgm:pt modelId="{20655BE7-EE06-45B8-8E0C-AC819345A328}">
      <dgm:prSet phldrT="[Text]"/>
      <dgm:spPr/>
      <dgm:t>
        <a:bodyPr/>
        <a:lstStyle/>
        <a:p>
          <a:r>
            <a:rPr lang="sk-SK" dirty="0"/>
            <a:t>Experiment</a:t>
          </a:r>
        </a:p>
      </dgm:t>
    </dgm:pt>
    <dgm:pt modelId="{E3F536DE-1A7C-451E-BF53-36FAD018D8C0}" type="parTrans" cxnId="{677F35F3-6641-46CB-A162-80E4FEB4321B}">
      <dgm:prSet/>
      <dgm:spPr/>
      <dgm:t>
        <a:bodyPr/>
        <a:lstStyle/>
        <a:p>
          <a:endParaRPr lang="sk-SK"/>
        </a:p>
      </dgm:t>
    </dgm:pt>
    <dgm:pt modelId="{D2DDC82C-337B-4AFA-8DEF-73A4B103C581}" type="sibTrans" cxnId="{677F35F3-6641-46CB-A162-80E4FEB4321B}">
      <dgm:prSet/>
      <dgm:spPr/>
      <dgm:t>
        <a:bodyPr/>
        <a:lstStyle/>
        <a:p>
          <a:endParaRPr lang="sk-SK"/>
        </a:p>
      </dgm:t>
    </dgm:pt>
    <dgm:pt modelId="{E127997E-206D-44A9-B0A3-35036C36361A}">
      <dgm:prSet phldrT="[Text]"/>
      <dgm:spPr/>
      <dgm:t>
        <a:bodyPr/>
        <a:lstStyle/>
        <a:p>
          <a:r>
            <a:rPr lang="sk-SK" dirty="0"/>
            <a:t>Pozorovanie</a:t>
          </a:r>
        </a:p>
      </dgm:t>
    </dgm:pt>
    <dgm:pt modelId="{0CC01C90-71D7-42DE-8ABE-EA98B5DCA8C9}" type="parTrans" cxnId="{37D0DBF1-A67D-4C5C-9F90-D777B5B5FCAF}">
      <dgm:prSet/>
      <dgm:spPr/>
      <dgm:t>
        <a:bodyPr/>
        <a:lstStyle/>
        <a:p>
          <a:endParaRPr lang="sk-SK"/>
        </a:p>
      </dgm:t>
    </dgm:pt>
    <dgm:pt modelId="{22E3F6FC-0888-4A41-A06F-5DFB6978C68A}" type="sibTrans" cxnId="{37D0DBF1-A67D-4C5C-9F90-D777B5B5FCAF}">
      <dgm:prSet/>
      <dgm:spPr/>
      <dgm:t>
        <a:bodyPr/>
        <a:lstStyle/>
        <a:p>
          <a:endParaRPr lang="sk-SK"/>
        </a:p>
      </dgm:t>
    </dgm:pt>
    <dgm:pt modelId="{E6082DD4-E467-4186-95B9-5A30C1FABBD9}">
      <dgm:prSet/>
      <dgm:spPr/>
      <dgm:t>
        <a:bodyPr/>
        <a:lstStyle/>
        <a:p>
          <a:r>
            <a:rPr lang="sk-SK" dirty="0"/>
            <a:t>Dopytovanie (dotazník, rozhovor)</a:t>
          </a:r>
        </a:p>
      </dgm:t>
    </dgm:pt>
    <dgm:pt modelId="{C0A29E02-C48A-434A-9723-FCC3AD23166E}" type="parTrans" cxnId="{4ADB086D-1B40-4B04-9D91-84F99BC80F7B}">
      <dgm:prSet/>
      <dgm:spPr/>
      <dgm:t>
        <a:bodyPr/>
        <a:lstStyle/>
        <a:p>
          <a:endParaRPr lang="sk-SK"/>
        </a:p>
      </dgm:t>
    </dgm:pt>
    <dgm:pt modelId="{1E8261DD-5464-4839-8644-81AD40D7335F}" type="sibTrans" cxnId="{4ADB086D-1B40-4B04-9D91-84F99BC80F7B}">
      <dgm:prSet/>
      <dgm:spPr/>
      <dgm:t>
        <a:bodyPr/>
        <a:lstStyle/>
        <a:p>
          <a:endParaRPr lang="sk-SK"/>
        </a:p>
      </dgm:t>
    </dgm:pt>
    <dgm:pt modelId="{1D46F842-C9D9-4D47-BC18-C8FC67AA0E58}">
      <dgm:prSet/>
      <dgm:spPr/>
      <dgm:t>
        <a:bodyPr/>
        <a:lstStyle/>
        <a:p>
          <a:r>
            <a:rPr lang="sk-SK" dirty="0"/>
            <a:t>Expertné stanovisko</a:t>
          </a:r>
        </a:p>
      </dgm:t>
    </dgm:pt>
    <dgm:pt modelId="{67295486-74E2-4DB7-9E04-09A5EB9E0CA7}" type="parTrans" cxnId="{8F806633-0782-48C3-8D53-7E1205E949DC}">
      <dgm:prSet/>
      <dgm:spPr/>
      <dgm:t>
        <a:bodyPr/>
        <a:lstStyle/>
        <a:p>
          <a:endParaRPr lang="sk-SK"/>
        </a:p>
      </dgm:t>
    </dgm:pt>
    <dgm:pt modelId="{7DE27C02-19B7-4731-9DDA-07A59E2F49C7}" type="sibTrans" cxnId="{8F806633-0782-48C3-8D53-7E1205E949DC}">
      <dgm:prSet/>
      <dgm:spPr/>
      <dgm:t>
        <a:bodyPr/>
        <a:lstStyle/>
        <a:p>
          <a:endParaRPr lang="sk-SK"/>
        </a:p>
      </dgm:t>
    </dgm:pt>
    <dgm:pt modelId="{E9FA64A0-894F-43E9-AF9C-F7B836167C64}" type="pres">
      <dgm:prSet presAssocID="{93076B9E-E617-419B-BAF8-09DBC50BA6B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k-SK"/>
        </a:p>
      </dgm:t>
    </dgm:pt>
    <dgm:pt modelId="{4059BD85-46C6-4B9F-B462-ADE5C020F13A}" type="pres">
      <dgm:prSet presAssocID="{4C526CFC-92E6-4C4E-B990-C717ACDB8D8D}" presName="vertOne" presStyleCnt="0"/>
      <dgm:spPr/>
    </dgm:pt>
    <dgm:pt modelId="{E19DFE69-2DB2-4FE3-8119-D02E5B4191B1}" type="pres">
      <dgm:prSet presAssocID="{4C526CFC-92E6-4C4E-B990-C717ACDB8D8D}" presName="txOne" presStyleLbl="node0" presStyleIdx="0" presStyleCnt="1" custScaleX="100227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46A0D9A1-92BB-4E99-995B-51F1A7609395}" type="pres">
      <dgm:prSet presAssocID="{4C526CFC-92E6-4C4E-B990-C717ACDB8D8D}" presName="parTransOne" presStyleCnt="0"/>
      <dgm:spPr/>
    </dgm:pt>
    <dgm:pt modelId="{B8C8F012-146F-4A0D-9409-6F9F6BF7CE49}" type="pres">
      <dgm:prSet presAssocID="{4C526CFC-92E6-4C4E-B990-C717ACDB8D8D}" presName="horzOne" presStyleCnt="0"/>
      <dgm:spPr/>
    </dgm:pt>
    <dgm:pt modelId="{AA0BAF5E-063D-40DA-A4E3-AF29AC695AAC}" type="pres">
      <dgm:prSet presAssocID="{20655BE7-EE06-45B8-8E0C-AC819345A328}" presName="vertTwo" presStyleCnt="0"/>
      <dgm:spPr/>
    </dgm:pt>
    <dgm:pt modelId="{FDAF1D8A-1BD5-4746-AF2F-BE504E8D5FD8}" type="pres">
      <dgm:prSet presAssocID="{20655BE7-EE06-45B8-8E0C-AC819345A328}" presName="txTwo" presStyleLbl="node2" presStyleIdx="0" presStyleCnt="4" custLinFactX="140209" custLinFactNeighborX="200000" custLinFactNeighborY="2707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19CDDD73-175C-4632-9323-D5D5A98932FD}" type="pres">
      <dgm:prSet presAssocID="{20655BE7-EE06-45B8-8E0C-AC819345A328}" presName="horzTwo" presStyleCnt="0"/>
      <dgm:spPr/>
    </dgm:pt>
    <dgm:pt modelId="{FE4A7587-CD18-430E-B033-632CACBA75DB}" type="pres">
      <dgm:prSet presAssocID="{D2DDC82C-337B-4AFA-8DEF-73A4B103C581}" presName="sibSpaceTwo" presStyleCnt="0"/>
      <dgm:spPr/>
    </dgm:pt>
    <dgm:pt modelId="{F7B7B621-F091-48D3-B289-C9E32C464483}" type="pres">
      <dgm:prSet presAssocID="{E6082DD4-E467-4186-95B9-5A30C1FABBD9}" presName="vertTwo" presStyleCnt="0"/>
      <dgm:spPr/>
    </dgm:pt>
    <dgm:pt modelId="{D7DBB5FE-F0B9-47FE-81B4-6BC17FCA8AA8}" type="pres">
      <dgm:prSet presAssocID="{E6082DD4-E467-4186-95B9-5A30C1FABBD9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1B69E20F-15B1-40DC-AC2F-7A5634E5E73C}" type="pres">
      <dgm:prSet presAssocID="{E6082DD4-E467-4186-95B9-5A30C1FABBD9}" presName="horzTwo" presStyleCnt="0"/>
      <dgm:spPr/>
    </dgm:pt>
    <dgm:pt modelId="{4899990E-4A94-4EF9-AEF0-8AD5F84C157F}" type="pres">
      <dgm:prSet presAssocID="{1E8261DD-5464-4839-8644-81AD40D7335F}" presName="sibSpaceTwo" presStyleCnt="0"/>
      <dgm:spPr/>
    </dgm:pt>
    <dgm:pt modelId="{2C7CD7FA-726B-4ED1-9C96-1839CD61F223}" type="pres">
      <dgm:prSet presAssocID="{1D46F842-C9D9-4D47-BC18-C8FC67AA0E58}" presName="vertTwo" presStyleCnt="0"/>
      <dgm:spPr/>
    </dgm:pt>
    <dgm:pt modelId="{A49D5D9F-BA30-4D62-B6D2-32E17A1CE4AE}" type="pres">
      <dgm:prSet presAssocID="{1D46F842-C9D9-4D47-BC18-C8FC67AA0E58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ABA88B97-B0DE-4E01-A504-3821A0234CF0}" type="pres">
      <dgm:prSet presAssocID="{1D46F842-C9D9-4D47-BC18-C8FC67AA0E58}" presName="horzTwo" presStyleCnt="0"/>
      <dgm:spPr/>
    </dgm:pt>
    <dgm:pt modelId="{DEDD7574-3622-4D85-ACEC-300165BAD9D2}" type="pres">
      <dgm:prSet presAssocID="{7DE27C02-19B7-4731-9DDA-07A59E2F49C7}" presName="sibSpaceTwo" presStyleCnt="0"/>
      <dgm:spPr/>
    </dgm:pt>
    <dgm:pt modelId="{51082530-E9A5-44FB-A5E6-A6B57150E151}" type="pres">
      <dgm:prSet presAssocID="{E127997E-206D-44A9-B0A3-35036C36361A}" presName="vertTwo" presStyleCnt="0"/>
      <dgm:spPr/>
    </dgm:pt>
    <dgm:pt modelId="{9264CC61-C40B-421F-85FA-098EAE29D598}" type="pres">
      <dgm:prSet presAssocID="{E127997E-206D-44A9-B0A3-35036C36361A}" presName="txTwo" presStyleLbl="node2" presStyleIdx="3" presStyleCnt="4" custLinFactX="-122376" custLinFactNeighborX="-200000" custLinFactNeighborY="4877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18595781-240F-4A73-829B-0C4AD474A531}" type="pres">
      <dgm:prSet presAssocID="{E127997E-206D-44A9-B0A3-35036C36361A}" presName="horzTwo" presStyleCnt="0"/>
      <dgm:spPr/>
    </dgm:pt>
  </dgm:ptLst>
  <dgm:cxnLst>
    <dgm:cxn modelId="{27215868-221C-447D-80D3-7D495AC8F8E9}" type="presOf" srcId="{1D46F842-C9D9-4D47-BC18-C8FC67AA0E58}" destId="{A49D5D9F-BA30-4D62-B6D2-32E17A1CE4AE}" srcOrd="0" destOrd="0" presId="urn:microsoft.com/office/officeart/2005/8/layout/hierarchy4"/>
    <dgm:cxn modelId="{74D331F4-FBEF-44A2-8F73-71D7EAD9D483}" type="presOf" srcId="{E127997E-206D-44A9-B0A3-35036C36361A}" destId="{9264CC61-C40B-421F-85FA-098EAE29D598}" srcOrd="0" destOrd="0" presId="urn:microsoft.com/office/officeart/2005/8/layout/hierarchy4"/>
    <dgm:cxn modelId="{CA7BF686-39D2-41D9-8187-F2C55A090B2D}" srcId="{93076B9E-E617-419B-BAF8-09DBC50BA6B0}" destId="{4C526CFC-92E6-4C4E-B990-C717ACDB8D8D}" srcOrd="0" destOrd="0" parTransId="{21D26BBE-59F0-4BA7-837D-8CAE368E2A87}" sibTransId="{4F3461EC-8A03-46BC-9B79-601215B393BB}"/>
    <dgm:cxn modelId="{37D0DBF1-A67D-4C5C-9F90-D777B5B5FCAF}" srcId="{4C526CFC-92E6-4C4E-B990-C717ACDB8D8D}" destId="{E127997E-206D-44A9-B0A3-35036C36361A}" srcOrd="3" destOrd="0" parTransId="{0CC01C90-71D7-42DE-8ABE-EA98B5DCA8C9}" sibTransId="{22E3F6FC-0888-4A41-A06F-5DFB6978C68A}"/>
    <dgm:cxn modelId="{B554352B-4252-4FA4-9310-22033FEFBC2B}" type="presOf" srcId="{E6082DD4-E467-4186-95B9-5A30C1FABBD9}" destId="{D7DBB5FE-F0B9-47FE-81B4-6BC17FCA8AA8}" srcOrd="0" destOrd="0" presId="urn:microsoft.com/office/officeart/2005/8/layout/hierarchy4"/>
    <dgm:cxn modelId="{39216758-0CF8-41A6-900B-35169CF87493}" type="presOf" srcId="{93076B9E-E617-419B-BAF8-09DBC50BA6B0}" destId="{E9FA64A0-894F-43E9-AF9C-F7B836167C64}" srcOrd="0" destOrd="0" presId="urn:microsoft.com/office/officeart/2005/8/layout/hierarchy4"/>
    <dgm:cxn modelId="{8F806633-0782-48C3-8D53-7E1205E949DC}" srcId="{4C526CFC-92E6-4C4E-B990-C717ACDB8D8D}" destId="{1D46F842-C9D9-4D47-BC18-C8FC67AA0E58}" srcOrd="2" destOrd="0" parTransId="{67295486-74E2-4DB7-9E04-09A5EB9E0CA7}" sibTransId="{7DE27C02-19B7-4731-9DDA-07A59E2F49C7}"/>
    <dgm:cxn modelId="{4ADB086D-1B40-4B04-9D91-84F99BC80F7B}" srcId="{4C526CFC-92E6-4C4E-B990-C717ACDB8D8D}" destId="{E6082DD4-E467-4186-95B9-5A30C1FABBD9}" srcOrd="1" destOrd="0" parTransId="{C0A29E02-C48A-434A-9723-FCC3AD23166E}" sibTransId="{1E8261DD-5464-4839-8644-81AD40D7335F}"/>
    <dgm:cxn modelId="{B73A039A-E18D-4B52-AF53-CE7ED5AE1959}" type="presOf" srcId="{4C526CFC-92E6-4C4E-B990-C717ACDB8D8D}" destId="{E19DFE69-2DB2-4FE3-8119-D02E5B4191B1}" srcOrd="0" destOrd="0" presId="urn:microsoft.com/office/officeart/2005/8/layout/hierarchy4"/>
    <dgm:cxn modelId="{A9445EE4-3D2A-4CCD-B4C8-DAF74E67591F}" type="presOf" srcId="{20655BE7-EE06-45B8-8E0C-AC819345A328}" destId="{FDAF1D8A-1BD5-4746-AF2F-BE504E8D5FD8}" srcOrd="0" destOrd="0" presId="urn:microsoft.com/office/officeart/2005/8/layout/hierarchy4"/>
    <dgm:cxn modelId="{677F35F3-6641-46CB-A162-80E4FEB4321B}" srcId="{4C526CFC-92E6-4C4E-B990-C717ACDB8D8D}" destId="{20655BE7-EE06-45B8-8E0C-AC819345A328}" srcOrd="0" destOrd="0" parTransId="{E3F536DE-1A7C-451E-BF53-36FAD018D8C0}" sibTransId="{D2DDC82C-337B-4AFA-8DEF-73A4B103C581}"/>
    <dgm:cxn modelId="{06E84A84-5C31-4FBB-AEF9-538150445FE5}" type="presParOf" srcId="{E9FA64A0-894F-43E9-AF9C-F7B836167C64}" destId="{4059BD85-46C6-4B9F-B462-ADE5C020F13A}" srcOrd="0" destOrd="0" presId="urn:microsoft.com/office/officeart/2005/8/layout/hierarchy4"/>
    <dgm:cxn modelId="{949F46E4-DF5B-4881-9169-260FE164A730}" type="presParOf" srcId="{4059BD85-46C6-4B9F-B462-ADE5C020F13A}" destId="{E19DFE69-2DB2-4FE3-8119-D02E5B4191B1}" srcOrd="0" destOrd="0" presId="urn:microsoft.com/office/officeart/2005/8/layout/hierarchy4"/>
    <dgm:cxn modelId="{56CDBB1F-8DD4-41B5-8B0E-250B06231EF8}" type="presParOf" srcId="{4059BD85-46C6-4B9F-B462-ADE5C020F13A}" destId="{46A0D9A1-92BB-4E99-995B-51F1A7609395}" srcOrd="1" destOrd="0" presId="urn:microsoft.com/office/officeart/2005/8/layout/hierarchy4"/>
    <dgm:cxn modelId="{99AC275D-47E5-40FA-8D37-39BEB81FB228}" type="presParOf" srcId="{4059BD85-46C6-4B9F-B462-ADE5C020F13A}" destId="{B8C8F012-146F-4A0D-9409-6F9F6BF7CE49}" srcOrd="2" destOrd="0" presId="urn:microsoft.com/office/officeart/2005/8/layout/hierarchy4"/>
    <dgm:cxn modelId="{BFB000D8-ADBE-4FA1-9925-00968168189C}" type="presParOf" srcId="{B8C8F012-146F-4A0D-9409-6F9F6BF7CE49}" destId="{AA0BAF5E-063D-40DA-A4E3-AF29AC695AAC}" srcOrd="0" destOrd="0" presId="urn:microsoft.com/office/officeart/2005/8/layout/hierarchy4"/>
    <dgm:cxn modelId="{AC3EB95D-7392-4B58-9EA1-647C35398C3A}" type="presParOf" srcId="{AA0BAF5E-063D-40DA-A4E3-AF29AC695AAC}" destId="{FDAF1D8A-1BD5-4746-AF2F-BE504E8D5FD8}" srcOrd="0" destOrd="0" presId="urn:microsoft.com/office/officeart/2005/8/layout/hierarchy4"/>
    <dgm:cxn modelId="{7B817082-6700-4681-B648-25A726270448}" type="presParOf" srcId="{AA0BAF5E-063D-40DA-A4E3-AF29AC695AAC}" destId="{19CDDD73-175C-4632-9323-D5D5A98932FD}" srcOrd="1" destOrd="0" presId="urn:microsoft.com/office/officeart/2005/8/layout/hierarchy4"/>
    <dgm:cxn modelId="{29F41C79-9047-4EC2-8ABC-CF3F8AC4D5CA}" type="presParOf" srcId="{B8C8F012-146F-4A0D-9409-6F9F6BF7CE49}" destId="{FE4A7587-CD18-430E-B033-632CACBA75DB}" srcOrd="1" destOrd="0" presId="urn:microsoft.com/office/officeart/2005/8/layout/hierarchy4"/>
    <dgm:cxn modelId="{A5653ADE-9E1C-47F8-96E5-F1BA3FFBC710}" type="presParOf" srcId="{B8C8F012-146F-4A0D-9409-6F9F6BF7CE49}" destId="{F7B7B621-F091-48D3-B289-C9E32C464483}" srcOrd="2" destOrd="0" presId="urn:microsoft.com/office/officeart/2005/8/layout/hierarchy4"/>
    <dgm:cxn modelId="{ED52F0EF-1191-459E-9454-846C540AC804}" type="presParOf" srcId="{F7B7B621-F091-48D3-B289-C9E32C464483}" destId="{D7DBB5FE-F0B9-47FE-81B4-6BC17FCA8AA8}" srcOrd="0" destOrd="0" presId="urn:microsoft.com/office/officeart/2005/8/layout/hierarchy4"/>
    <dgm:cxn modelId="{1D7D8A9A-7E75-44E6-AB06-5DDDBA4ACEAE}" type="presParOf" srcId="{F7B7B621-F091-48D3-B289-C9E32C464483}" destId="{1B69E20F-15B1-40DC-AC2F-7A5634E5E73C}" srcOrd="1" destOrd="0" presId="urn:microsoft.com/office/officeart/2005/8/layout/hierarchy4"/>
    <dgm:cxn modelId="{3884EE02-8F37-44FD-B8D1-F91896039E85}" type="presParOf" srcId="{B8C8F012-146F-4A0D-9409-6F9F6BF7CE49}" destId="{4899990E-4A94-4EF9-AEF0-8AD5F84C157F}" srcOrd="3" destOrd="0" presId="urn:microsoft.com/office/officeart/2005/8/layout/hierarchy4"/>
    <dgm:cxn modelId="{9B4DD0E3-001E-4A24-B75D-FCDBA817CA5C}" type="presParOf" srcId="{B8C8F012-146F-4A0D-9409-6F9F6BF7CE49}" destId="{2C7CD7FA-726B-4ED1-9C96-1839CD61F223}" srcOrd="4" destOrd="0" presId="urn:microsoft.com/office/officeart/2005/8/layout/hierarchy4"/>
    <dgm:cxn modelId="{05BB9A91-E653-4046-8F24-D6332CBBF134}" type="presParOf" srcId="{2C7CD7FA-726B-4ED1-9C96-1839CD61F223}" destId="{A49D5D9F-BA30-4D62-B6D2-32E17A1CE4AE}" srcOrd="0" destOrd="0" presId="urn:microsoft.com/office/officeart/2005/8/layout/hierarchy4"/>
    <dgm:cxn modelId="{B951C82C-2657-4A58-8949-A3BEE7197E7B}" type="presParOf" srcId="{2C7CD7FA-726B-4ED1-9C96-1839CD61F223}" destId="{ABA88B97-B0DE-4E01-A504-3821A0234CF0}" srcOrd="1" destOrd="0" presId="urn:microsoft.com/office/officeart/2005/8/layout/hierarchy4"/>
    <dgm:cxn modelId="{21EFE96D-38DD-4EDF-9FDA-F9E675B49315}" type="presParOf" srcId="{B8C8F012-146F-4A0D-9409-6F9F6BF7CE49}" destId="{DEDD7574-3622-4D85-ACEC-300165BAD9D2}" srcOrd="5" destOrd="0" presId="urn:microsoft.com/office/officeart/2005/8/layout/hierarchy4"/>
    <dgm:cxn modelId="{0C943AE0-94F0-400F-97C7-A775105D4B57}" type="presParOf" srcId="{B8C8F012-146F-4A0D-9409-6F9F6BF7CE49}" destId="{51082530-E9A5-44FB-A5E6-A6B57150E151}" srcOrd="6" destOrd="0" presId="urn:microsoft.com/office/officeart/2005/8/layout/hierarchy4"/>
    <dgm:cxn modelId="{A8184A27-9B7A-4DB4-98A5-742CC2DA40FE}" type="presParOf" srcId="{51082530-E9A5-44FB-A5E6-A6B57150E151}" destId="{9264CC61-C40B-421F-85FA-098EAE29D598}" srcOrd="0" destOrd="0" presId="urn:microsoft.com/office/officeart/2005/8/layout/hierarchy4"/>
    <dgm:cxn modelId="{2B5E9449-7810-4AFD-ABA7-B5DCD3313ECD}" type="presParOf" srcId="{51082530-E9A5-44FB-A5E6-A6B57150E151}" destId="{18595781-240F-4A73-829B-0C4AD474A53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C3C604-266D-4859-807F-902BEB773178}">
      <dsp:nvSpPr>
        <dsp:cNvPr id="0" name=""/>
        <dsp:cNvSpPr/>
      </dsp:nvSpPr>
      <dsp:spPr>
        <a:xfrm>
          <a:off x="1682" y="771614"/>
          <a:ext cx="2050144" cy="8200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/>
            <a:t>Výskumný problém </a:t>
          </a:r>
        </a:p>
      </dsp:txBody>
      <dsp:txXfrm>
        <a:off x="411711" y="771614"/>
        <a:ext cx="1230087" cy="820057"/>
      </dsp:txXfrm>
    </dsp:sp>
    <dsp:sp modelId="{65CCC37C-E426-4E9E-BC2F-1C195C852FA9}">
      <dsp:nvSpPr>
        <dsp:cNvPr id="0" name=""/>
        <dsp:cNvSpPr/>
      </dsp:nvSpPr>
      <dsp:spPr>
        <a:xfrm>
          <a:off x="1846812" y="771614"/>
          <a:ext cx="2050144" cy="8200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/>
            <a:t>Výskumné otázky</a:t>
          </a:r>
        </a:p>
      </dsp:txBody>
      <dsp:txXfrm>
        <a:off x="2256841" y="771614"/>
        <a:ext cx="1230087" cy="820057"/>
      </dsp:txXfrm>
    </dsp:sp>
    <dsp:sp modelId="{37D25C02-2D11-4573-9CEE-99BEF3264B1A}">
      <dsp:nvSpPr>
        <dsp:cNvPr id="0" name=""/>
        <dsp:cNvSpPr/>
      </dsp:nvSpPr>
      <dsp:spPr>
        <a:xfrm>
          <a:off x="3691942" y="771614"/>
          <a:ext cx="2050144" cy="8200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100" kern="1200" dirty="0"/>
            <a:t>Hypotézy</a:t>
          </a:r>
        </a:p>
      </dsp:txBody>
      <dsp:txXfrm>
        <a:off x="4101971" y="771614"/>
        <a:ext cx="1230087" cy="8200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DFE69-2DB2-4FE3-8119-D02E5B4191B1}">
      <dsp:nvSpPr>
        <dsp:cNvPr id="0" name=""/>
        <dsp:cNvSpPr/>
      </dsp:nvSpPr>
      <dsp:spPr>
        <a:xfrm>
          <a:off x="400" y="112"/>
          <a:ext cx="5933883" cy="15083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900" b="1" kern="1200" dirty="0">
              <a:latin typeface="+mn-lt"/>
            </a:rPr>
            <a:t>Metódy zberu primárnych údajov</a:t>
          </a:r>
          <a:endParaRPr lang="sk-SK" sz="3900" kern="1200" dirty="0"/>
        </a:p>
      </dsp:txBody>
      <dsp:txXfrm>
        <a:off x="44578" y="44290"/>
        <a:ext cx="5845527" cy="1419978"/>
      </dsp:txXfrm>
    </dsp:sp>
    <dsp:sp modelId="{FDAF1D8A-1BD5-4746-AF2F-BE504E8D5FD8}">
      <dsp:nvSpPr>
        <dsp:cNvPr id="0" name=""/>
        <dsp:cNvSpPr/>
      </dsp:nvSpPr>
      <dsp:spPr>
        <a:xfrm>
          <a:off x="4542293" y="1666453"/>
          <a:ext cx="1392390" cy="15083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800" kern="1200" dirty="0"/>
            <a:t>Experiment</a:t>
          </a:r>
        </a:p>
      </dsp:txBody>
      <dsp:txXfrm>
        <a:off x="4583075" y="1707235"/>
        <a:ext cx="1310826" cy="1426770"/>
      </dsp:txXfrm>
    </dsp:sp>
    <dsp:sp modelId="{D7DBB5FE-F0B9-47FE-81B4-6BC17FCA8AA8}">
      <dsp:nvSpPr>
        <dsp:cNvPr id="0" name=""/>
        <dsp:cNvSpPr/>
      </dsp:nvSpPr>
      <dsp:spPr>
        <a:xfrm>
          <a:off x="1516471" y="1666341"/>
          <a:ext cx="1392390" cy="15083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800" kern="1200" dirty="0"/>
            <a:t>Dopytovanie (dotazník, rozhovor)</a:t>
          </a:r>
        </a:p>
      </dsp:txBody>
      <dsp:txXfrm>
        <a:off x="1557253" y="1707123"/>
        <a:ext cx="1310826" cy="1426770"/>
      </dsp:txXfrm>
    </dsp:sp>
    <dsp:sp modelId="{A49D5D9F-BA30-4D62-B6D2-32E17A1CE4AE}">
      <dsp:nvSpPr>
        <dsp:cNvPr id="0" name=""/>
        <dsp:cNvSpPr/>
      </dsp:nvSpPr>
      <dsp:spPr>
        <a:xfrm>
          <a:off x="3025822" y="1666341"/>
          <a:ext cx="1392390" cy="15083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800" kern="1200" dirty="0"/>
            <a:t>Expertné stanovisko</a:t>
          </a:r>
        </a:p>
      </dsp:txBody>
      <dsp:txXfrm>
        <a:off x="3066604" y="1707123"/>
        <a:ext cx="1310826" cy="1426770"/>
      </dsp:txXfrm>
    </dsp:sp>
    <dsp:sp modelId="{9264CC61-C40B-421F-85FA-098EAE29D598}">
      <dsp:nvSpPr>
        <dsp:cNvPr id="0" name=""/>
        <dsp:cNvSpPr/>
      </dsp:nvSpPr>
      <dsp:spPr>
        <a:xfrm>
          <a:off x="46440" y="1666453"/>
          <a:ext cx="1392390" cy="15083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800" kern="1200" dirty="0"/>
            <a:t>Pozorovanie</a:t>
          </a:r>
        </a:p>
      </dsp:txBody>
      <dsp:txXfrm>
        <a:off x="87222" y="1707235"/>
        <a:ext cx="1310826" cy="1426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5T17:39:13.31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5T17:39:17.43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5T18:05:10.17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5T18:05:12.35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18,'0'-7,"0"-4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5T18:05:12.7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5T18:05:13.329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10 0,'-4'0,"-1"0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27T13:58:05.26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706 3,'-40'0,"19"-2,0 2,-1 0,1 2,-1 0,1 1,0 1,0 2,-23 8,-13 8,34-13,0 1,-37 21,40-19,1 1,1 0,0 2,1 0,0 1,1 0,1 2,1-1,1 2,0 0,-11 22,-3 17,19-43,0 1,0 1,2-1,0 1,1 0,1 0,0 1,-2 33,6-31,-1-12,0 1,1-1,0 0,0 1,1-1,1 0,-1 1,1-1,0 0,1 0,0 0,0-1,8 13,67 92,86 114,-144-204,2 0,0-2,1 0,1-2,34 21,139 67,-168-92,2-1,1-1,1-2,0-1,43 5,0 1,-14-3,2-3,78 2,132-12,-106-2,1012 4,-1151-3,53-9,22-2,-41 15,-48-1,0 0,0 0,-1-2,1 0,0 0,0-2,-1 0,1 0,18-8,26-15,-33 15,50-29,-48 22,3-1,34-28,-56 39,1-1,-2 0,1 0,-1 0,-1-1,0 0,9-17,-3-4,-1 0,-2-1,-1 0,-1-1,-2 0,4-61,-7 74,0-1,2 1,7-20,-6 22,-1 0,0 0,-2 0,3-27,-6 37,-3-226,2 218,0 1,-2 0,0 0,0 0,-2 0,-6-17,8 28,1-1,-1 0,0 1,0-1,0 1,0 0,-1 0,0 0,0 1,0-1,0 1,0 0,-1 0,0 0,1 1,-1-1,0 1,0 0,0 1,0-1,-6 0,-119-13,-1 6,-168 9,123 2,106 2,-105 17,107-10,-114 3,66-16,-145 4,165 9,59-5,-47 1,-1330-8,1391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27T13:32:36.45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5 1415,'-2'64,"0"-27,2 1,1 0,12 74,-12-106,1 0,-1 0,1 0,1 0,-1 0,1 0,0-1,0 0,1 1,-1-1,1 0,0-1,1 1,-1-1,1 0,0 0,0 0,0-1,1 1,-1-1,1-1,-1 1,1-1,0 0,0 0,7 1,-3-2,1-1,-1 1,0-2,1 1,-1-1,0-1,1 0,-1-1,0 0,-1 0,1-1,0 0,-1 0,0-1,10-7,13-12,0-2,-2 0,-1-2,-1-1,40-54,104-181,-88 127,327-575,-370 634,4 3,3 2,3 2,66-71,-108 131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7T10:28:48.9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651 100 24575,'-46'-1'0,"1"3"0,-75 11 0,104-10 0,0 2 0,0 0 0,0 0 0,1 2 0,-1 0 0,1 0 0,1 2 0,0-1 0,0 2 0,-19 17 0,15-11 0,11-11 0,0 0 0,1 1 0,0-1 0,0 2 0,1-1 0,0 0 0,0 1 0,0 0 0,1 0 0,0 0 0,0 1 0,-4 13 0,-5 21 0,3 0 0,1 1 0,2 0 0,-2 77 0,9-64 0,-1-19 0,7 60 0,-4-85 0,0 0 0,0-1 0,2 1 0,-1-1 0,2 0 0,-1 0 0,1 0 0,1-1 0,8 12 0,31 44 0,-32-43 0,1-1 0,2-1 0,0 0 0,1-1 0,1-1 0,1-1 0,24 19 0,-14-16 0,1-2 0,1 0 0,0-2 0,1-2 0,1-1 0,1-1 0,0-2 0,0-1 0,1-2 0,0-1 0,0-2 0,50 1 0,-61-6 0,0-1 0,0-1 0,0-1 0,-1-1 0,0-1 0,0-1 0,29-12 0,-41 14 0,1 0 0,-1-1 0,0-1 0,0 0 0,-1 0 0,0-1 0,0 0 0,0-1 0,-1 0 0,0 0 0,-1-1 0,0 0 0,0-1 0,-1 0 0,0 0 0,-1 0 0,8-17 0,2-6 0,-12 26 0,0 0 0,0-1 0,-1 1 0,0-1 0,-1 0 0,4-15 0,3-45 0,-1 19 0,1-76 0,-10-311 0,0 427 0,0-1 0,-1 1 0,0 0 0,0-1 0,-1 1 0,0 0 0,0 0 0,-1 1 0,-1-1 0,1 1 0,-1 0 0,-1 0 0,1 0 0,-2 1 0,1 0 0,-1 0 0,1 0 0,-12-7 0,5 4 0,0 1 0,0 0 0,-1 1 0,0 1 0,0 0 0,-1 1 0,0 0 0,0 1 0,-1 1 0,-20-3 0,-130-32 0,15 8 0,88 16 0,-1 2 0,-1 4 0,-96-3 0,160 12-6,-69 0-447,0 3 0,-130 24 0,175-21-6373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7T10:28:52.45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148 1 24575,'-5'0'0,"-1"1"0,1 0 0,0 1 0,0-1 0,-1 1 0,1 0 0,0 0 0,0 1 0,1-1 0,-1 1 0,0 0 0,1 1 0,0-1 0,0 1 0,0 0 0,0 0 0,0 0 0,1 0 0,0 0 0,0 1 0,0 0 0,0 0 0,-2 6 0,-2 5 0,0 0 0,1 0 0,0 1 0,2 0 0,0 0 0,-2 24 0,3 215 0,6-125 0,-4-47 0,3 98 0,-2-177 0,1-1 0,0 0 0,0 1 0,1-1 0,-1 1 0,1-1 0,0 0 0,0 0 0,0 0 0,1 0 0,0-1 0,-1 1 0,1-1 0,0 1 0,1-1 0,-1 0 0,1 0 0,-1 0 0,1-1 0,0 1 0,0-1 0,4 2 0,11 5 0,1-2 0,0 0 0,33 7 0,-29-8 0,32 3 0,1-1 0,1-4 0,-1-1 0,114-11 0,-154 5 0,0 0 0,0-1 0,0 0 0,-1-2 0,0 0 0,0 0 0,0-2 0,-1 0 0,0-1 0,0 0 0,-1-1 0,0-1 0,-1 0 0,0-1 0,13-16 0,1-3 0,-2-1 0,-1-1 0,-2-1 0,-1-1 0,22-51 0,-36 67 0,-1-2 0,-1 1 0,-1-1 0,0 0 0,-2 0 0,0 0 0,-1 0 0,-2 0 0,0 0 0,-1 0 0,-1 0 0,-1 0 0,-8-26 0,5 32 0,0 0 0,-1 1 0,-1 0 0,0 0 0,0 1 0,-2 0 0,0 1 0,0 0 0,-1 0 0,-19-13 0,15 16 0,-1 0 0,0 2 0,-1 0 0,1 1 0,-1 1 0,-23-4 0,4 0 0,-34-7 0,-49-15 0,87 23-9,-1 2 0,0 1 0,0 1 0,0 2 0,0 1 0,-50 6 0,-13-2-1293,76-3-5524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5T17:39:13.99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5T17:39:14.31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5T17:39:14.634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5T17:39:17.43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5T17:39:13.31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5T17:39:13.99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5T17:39:14.31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5T17:39:14.634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75DD1-88D0-44A5-89EC-EE56F2C36594}" type="datetimeFigureOut">
              <a:rPr lang="sk-SK" smtClean="0"/>
              <a:t>29. 11. 2022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B0B81-65A3-4CC1-91A7-52E5B793905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4281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8E770-44AE-47D5-B4B1-71BEC9A9D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663960"/>
            <a:ext cx="9456049" cy="3594112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A91C7-81A9-46F3-B0F4-D9AB88085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667581"/>
            <a:ext cx="9456049" cy="1197387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648C8-9681-4994-B52A-1A8BC79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1248" y="6102693"/>
            <a:ext cx="2743200" cy="365125"/>
          </a:xfrm>
        </p:spPr>
        <p:txBody>
          <a:bodyPr/>
          <a:lstStyle/>
          <a:p>
            <a:fld id="{AE3425CA-4B9D-4420-BB9E-C250DB30E421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7F203-CB10-488B-82DC-9D0571A5E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B2E9B-C8B7-4716-9D05-265A04246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ED8031-DD67-43C6-94A0-646636C95560}"/>
              </a:ext>
            </a:extLst>
          </p:cNvPr>
          <p:cNvCxnSpPr>
            <a:cxnSpLocks/>
          </p:cNvCxnSpPr>
          <p:nvPr/>
        </p:nvCxnSpPr>
        <p:spPr>
          <a:xfrm>
            <a:off x="360154" y="4495800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840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3C3B3-C67F-4C48-A663-EF010429E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C4B3F-B3CB-4CF0-AEC8-1893A6A27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6D005-2B71-4325-A646-A2278C3A2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B861-3779-4E37-8DF0-E9EB3EA96210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56B01-AE16-42EF-B970-5CAF0C89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F9BE2-24F4-4F83-8E64-4307C979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98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601120-856A-4F01-B7C1-D87A1E5F8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74324" y="552782"/>
            <a:ext cx="2620891" cy="52947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62358-C84C-4947-B826-FF738422E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52782"/>
            <a:ext cx="6803155" cy="529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71139-AA1A-46DB-B793-17FB8E6E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8388-E864-4553-9937-AE9FC5E50CFC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E06F6-0FE2-40FB-BFEE-010C2229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A7B1B-13A1-41BA-B924-FD11450C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5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42B9A-9384-46B2-8B4F-B9C2035CA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13CF4-CD0B-4F3C-A1CE-1BA3EFDEE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DE659-17B0-4F70-8F1C-93BF4DB64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1E1E-C50D-4FD4-8B1E-ECD78340D9AB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B0750-AB4E-4FCF-9B52-BC954760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66B99-C716-4464-B695-623F4C5A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233A-AD59-4FB1-A1CA-AABFAE040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52782"/>
            <a:ext cx="9538428" cy="371441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56964-650B-4E87-9541-0E659DEC0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9" y="4672584"/>
            <a:ext cx="9538428" cy="114380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1BB50-DF4A-47B5-A3AD-18712A3AD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83AFB-9E54-459E-8C6D-0913AC3BA5D7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F59B3-D1B8-4A51-AD6E-868C5BF6F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CA779-6272-4A15-A566-20C4E9A6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B86E8F-91EA-4626-BCA8-3B4973C7C9D6}"/>
              </a:ext>
            </a:extLst>
          </p:cNvPr>
          <p:cNvCxnSpPr>
            <a:cxnSpLocks/>
          </p:cNvCxnSpPr>
          <p:nvPr/>
        </p:nvCxnSpPr>
        <p:spPr>
          <a:xfrm>
            <a:off x="360154" y="4495800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129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52A00-5BBD-436C-BB6D-CE650FC46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3"/>
            <a:ext cx="9683871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B3E2E-F3C4-4CDD-9138-86AE7A1B56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8" y="2108362"/>
            <a:ext cx="4507926" cy="372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95CD01-B639-46B6-B53D-18FE1E39A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9171" y="2108362"/>
            <a:ext cx="4825948" cy="372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E34C3-86AC-48F9-92A4-F17BFAF9E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44B6-0CA7-46BA-A00B-1E68E5C3ED0C}" type="datetime1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D6A29-C51F-4654-82AD-04056FA6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21EEB6-57E6-40E7-9702-1D5999B5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29C81A-4806-44FF-99D8-13A65B2D066F}"/>
              </a:ext>
            </a:extLst>
          </p:cNvPr>
          <p:cNvCxnSpPr>
            <a:cxnSpLocks/>
          </p:cNvCxnSpPr>
          <p:nvPr/>
        </p:nvCxnSpPr>
        <p:spPr>
          <a:xfrm>
            <a:off x="375523" y="2004012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8DDCF9-5353-4B5F-8565-8C27F795A4BF}"/>
              </a:ext>
            </a:extLst>
          </p:cNvPr>
          <p:cNvCxnSpPr>
            <a:cxnSpLocks/>
          </p:cNvCxnSpPr>
          <p:nvPr/>
        </p:nvCxnSpPr>
        <p:spPr>
          <a:xfrm>
            <a:off x="5563342" y="2004012"/>
            <a:ext cx="0" cy="40486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124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0D1A9-BF08-4C6D-805E-244B234E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7784"/>
            <a:ext cx="943957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0C1D8-0907-4FDB-BFAD-36E14AF98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2114185"/>
            <a:ext cx="4438887" cy="693761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A4441-5FC3-4F86-8ADE-ED90424DB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1248" y="2900451"/>
            <a:ext cx="4438887" cy="3028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EB34D-DB36-47E0-AE2C-FBEBA2720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95090" y="2114185"/>
            <a:ext cx="4485728" cy="693761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56219-D498-410D-8F2C-03045AE480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95090" y="2900451"/>
            <a:ext cx="4485730" cy="3028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8DC9AD-F6B8-44D0-8169-84553C1F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F549-537C-41EC-B9CC-5B6A9AC2A6A7}" type="datetime1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9985ED-7382-4F00-845D-4F27841B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A2CC25-9EC7-4706-9BD4-5E20C4B3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BC7D26-1B30-46B8-8221-09886FA3D030}"/>
              </a:ext>
            </a:extLst>
          </p:cNvPr>
          <p:cNvCxnSpPr>
            <a:cxnSpLocks/>
          </p:cNvCxnSpPr>
          <p:nvPr/>
        </p:nvCxnSpPr>
        <p:spPr>
          <a:xfrm>
            <a:off x="375523" y="2004012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186A75-E140-4995-A8BB-89B5ACE678D2}"/>
              </a:ext>
            </a:extLst>
          </p:cNvPr>
          <p:cNvCxnSpPr>
            <a:cxnSpLocks/>
          </p:cNvCxnSpPr>
          <p:nvPr/>
        </p:nvCxnSpPr>
        <p:spPr>
          <a:xfrm>
            <a:off x="5563342" y="2004012"/>
            <a:ext cx="0" cy="40486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53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21C2-B85F-435F-8DF3-C714A5472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9FE38-24D5-4D5F-A92E-E4F8B23FB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F8D56-3D0E-48B8-8218-1F3A06A96C62}" type="datetime1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9DF69-BE29-4038-9744-17BFC57B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9496F-64EC-46E7-97F0-BCB7E79F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0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9F19E0-8FE3-45E8-A227-D74EEF1A6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C309E-27D4-401F-A74A-DEA16C7B51DC}" type="datetime1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FB1926-56F3-40BC-A03F-62B969419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FE2B6-07A4-4AA0-9BCE-204E13DA4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9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6266A-CB24-44C5-B2E8-01142084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9283"/>
            <a:ext cx="4603963" cy="2572489"/>
          </a:xfrm>
        </p:spPr>
        <p:txBody>
          <a:bodyPr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9DBD1-7133-47A5-A771-2CEA18533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796" y="549283"/>
            <a:ext cx="4455517" cy="53197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A729F-B24D-424E-B067-003B0601F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8" y="3296498"/>
            <a:ext cx="4603963" cy="2572489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A7323-5497-426C-9DD9-3CF69E88E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2B81-2BC3-42D7-B67D-05C685AA80AD}" type="datetime1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D7667-4D25-40AF-9D6D-FCB2C21E8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50918-EDF8-47A5-BEA8-AC9A7A15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05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5D2B-FAFB-4BC9-A917-610FDCD0B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52782"/>
            <a:ext cx="4608576" cy="2569464"/>
          </a:xfr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26A694-5302-42BE-8A7A-6007C10F8F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25952" y="552783"/>
            <a:ext cx="4663440" cy="53082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4481C-81D6-4329-8203-70B3FCC3F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9" y="3300984"/>
            <a:ext cx="4608576" cy="2569464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D6C12-26C4-4DF7-B013-56D0849AC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8F2B-E487-4905-B553-FB649F2B6F23}" type="datetime1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2F307-FB97-40EC-8517-E6F351B3D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B397-305A-42B7-A763-829634B93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49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4BD48A-4D17-4225-AC4D-67B4C686C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2"/>
            <a:ext cx="948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14A2B-77AF-4E51-B0C1-0D361EF81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2096199"/>
            <a:ext cx="9489000" cy="3747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9C2F5-57CA-4152-A766-8F877538F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1248" y="610269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b="1" kern="1200" cap="all" spc="3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EF7C3A7-D6F6-4D38-A7C3-B72967BB81A6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5FB5-D02B-4BB9-8B8B-D1A11CFE8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234260" y="24276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b="1" kern="1200" cap="all" spc="3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44FF-6F88-4090-A77F-499DF9AAE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5546" y="5878515"/>
            <a:ext cx="952229" cy="420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3200" b="1" kern="1200" cap="all" spc="3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94AEDE-F25F-43E6-A2C4-7FFF41074990}"/>
              </a:ext>
            </a:extLst>
          </p:cNvPr>
          <p:cNvSpPr/>
          <p:nvPr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793C08-EF4C-422B-A728-6C717C47DF6F}"/>
              </a:ext>
            </a:extLst>
          </p:cNvPr>
          <p:cNvCxnSpPr>
            <a:cxnSpLocks/>
          </p:cNvCxnSpPr>
          <p:nvPr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825BC6-56A8-46DE-8037-A9A577624B0D}"/>
              </a:ext>
            </a:extLst>
          </p:cNvPr>
          <p:cNvCxnSpPr>
            <a:cxnSpLocks/>
          </p:cNvCxnSpPr>
          <p:nvPr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13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slideserve.com/alaire/kon-trukcia-formul-cia-a-typy-ot-zok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0.png"/><Relationship Id="rId4" Type="http://schemas.openxmlformats.org/officeDocument/2006/relationships/customXml" Target="../ink/ink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0.png"/><Relationship Id="rId4" Type="http://schemas.openxmlformats.org/officeDocument/2006/relationships/customXml" Target="../ink/ink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unstats.un.org/unsd/demographic/sources/surveys/Handbook23June05.pdf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calculator.net/sample-size-calculato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hyperlink" Target="https://www.scribbr.com/methodology/population-vs-sample/" TargetMode="External"/><Relationship Id="rId4" Type="http://schemas.openxmlformats.org/officeDocument/2006/relationships/hyperlink" Target="https://www.scribbr.com/research-bias/generalizability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s.eric.ed.gov/fulltext/ED492666.pdf" TargetMode="External"/><Relationship Id="rId2" Type="http://schemas.openxmlformats.org/officeDocument/2006/relationships/hyperlink" Target="https://en.wikipedia.org/wiki/Problem_solv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en.wikipedia.org/wiki/Cognitive_science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towardsdatascience.com/who-is-an-expert-in-scientific-research-c435f106543d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56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customXml" Target="../ink/ink18.xml"/><Relationship Id="rId5" Type="http://schemas.openxmlformats.org/officeDocument/2006/relationships/image" Target="../media/image69.png"/><Relationship Id="rId10" Type="http://schemas.openxmlformats.org/officeDocument/2006/relationships/image" Target="../media/image550.png"/><Relationship Id="rId4" Type="http://schemas.openxmlformats.org/officeDocument/2006/relationships/image" Target="../media/image68.png"/><Relationship Id="rId9" Type="http://schemas.openxmlformats.org/officeDocument/2006/relationships/customXml" Target="../ink/ink1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do/rect/el/estud/prif/js18/korelacna_analyza/web/pages/02-hodnotenie-zavislosti-dvoch-nahodnych-velicin.html" TargetMode="External"/><Relationship Id="rId2" Type="http://schemas.openxmlformats.org/officeDocument/2006/relationships/hyperlink" Target="https://statisticaloddsandends.wordpress.com/2019/07/08/spearmans-rho-and-kendalls-ta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2.png"/><Relationship Id="rId7" Type="http://schemas.openxmlformats.org/officeDocument/2006/relationships/customXml" Target="../ink/ink3.xml"/><Relationship Id="rId12" Type="http://schemas.openxmlformats.org/officeDocument/2006/relationships/image" Target="../media/image1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customXml" Target="../ink/ink2.xml"/><Relationship Id="rId10" Type="http://schemas.openxmlformats.org/officeDocument/2006/relationships/customXml" Target="../ink/ink5.xml"/><Relationship Id="rId9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en.wikipedia.org/wiki/Statistical_independence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ustomXml" Target="../ink/ink12.xml"/><Relationship Id="rId1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customXml" Target="../ink/ink9.xml"/><Relationship Id="rId12" Type="http://schemas.openxmlformats.org/officeDocument/2006/relationships/image" Target="../media/image16.png"/><Relationship Id="rId17" Type="http://schemas.openxmlformats.org/officeDocument/2006/relationships/customXml" Target="../ink/ink14.xml"/><Relationship Id="rId2" Type="http://schemas.openxmlformats.org/officeDocument/2006/relationships/customXml" Target="../ink/ink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11" Type="http://schemas.openxmlformats.org/officeDocument/2006/relationships/customXml" Target="../ink/ink11.xml"/><Relationship Id="rId5" Type="http://schemas.openxmlformats.org/officeDocument/2006/relationships/image" Target="../media/image13.png"/><Relationship Id="rId15" Type="http://schemas.openxmlformats.org/officeDocument/2006/relationships/customXml" Target="../ink/ink13.xml"/><Relationship Id="rId10" Type="http://schemas.openxmlformats.org/officeDocument/2006/relationships/image" Target="../media/image15.png"/><Relationship Id="rId19" Type="http://schemas.openxmlformats.org/officeDocument/2006/relationships/image" Target="../media/image10.png"/><Relationship Id="rId4" Type="http://schemas.openxmlformats.org/officeDocument/2006/relationships/customXml" Target="../ink/ink7.xml"/><Relationship Id="rId9" Type="http://schemas.openxmlformats.org/officeDocument/2006/relationships/customXml" Target="../ink/ink10.xml"/><Relationship Id="rId1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5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948529-A241-41BC-B9F2-668D4205D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9" y="4837855"/>
            <a:ext cx="5981860" cy="1040655"/>
          </a:xfrm>
        </p:spPr>
        <p:txBody>
          <a:bodyPr anchor="ctr">
            <a:normAutofit/>
          </a:bodyPr>
          <a:lstStyle/>
          <a:p>
            <a:r>
              <a:rPr lang="sk-SK" sz="3400" b="0" i="0" dirty="0">
                <a:effectLst/>
                <a:latin typeface="Google Sans"/>
              </a:rPr>
              <a:t>Kvalitatívne a kvantitatívne analytické metódy a techniky </a:t>
            </a:r>
            <a:endParaRPr lang="sk-SK" sz="3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1509AB-C7C7-4A29-9564-18C1F07AF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2255" y="4837855"/>
            <a:ext cx="2655042" cy="1027113"/>
          </a:xfrm>
        </p:spPr>
        <p:txBody>
          <a:bodyPr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sk-SK" sz="1600" dirty="0"/>
              <a:t>Beáta Stehlíková</a:t>
            </a:r>
          </a:p>
          <a:p>
            <a:pPr>
              <a:lnSpc>
                <a:spcPct val="120000"/>
              </a:lnSpc>
            </a:pPr>
            <a:r>
              <a:rPr lang="sk-SK" sz="1600" dirty="0"/>
              <a:t>Bratislava</a:t>
            </a:r>
          </a:p>
          <a:p>
            <a:pPr>
              <a:lnSpc>
                <a:spcPct val="120000"/>
              </a:lnSpc>
            </a:pPr>
            <a:r>
              <a:rPr lang="sk-SK" sz="1600" dirty="0"/>
              <a:t>29.11.2022</a:t>
            </a: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F54E9A4-C54A-4354-B1A1-53293F5FF7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832115" y="993032"/>
            <a:ext cx="5932261" cy="3327420"/>
          </a:xfrm>
          <a:prstGeom prst="rect">
            <a:avLst/>
          </a:prstGeom>
        </p:spPr>
      </p:pic>
      <p:sp>
        <p:nvSpPr>
          <p:cNvPr id="83" name="Main Frame">
            <a:extLst>
              <a:ext uri="{FF2B5EF4-FFF2-40B4-BE49-F238E27FC236}">
                <a16:creationId xmlns:a16="http://schemas.microsoft.com/office/drawing/2014/main" id="{9502469D-C562-48E3-ABA2-3CFA55C526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Main Horizontal Connector">
            <a:extLst>
              <a:ext uri="{FF2B5EF4-FFF2-40B4-BE49-F238E27FC236}">
                <a16:creationId xmlns:a16="http://schemas.microsoft.com/office/drawing/2014/main" id="{4D594499-F983-4364-8ABC-5BCDC2E906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Main Vertical Connector">
            <a:extLst>
              <a:ext uri="{FF2B5EF4-FFF2-40B4-BE49-F238E27FC236}">
                <a16:creationId xmlns:a16="http://schemas.microsoft.com/office/drawing/2014/main" id="{6D4C177C-581F-4CC8-A686-0B6D25DC6A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60">
            <a:extLst>
              <a:ext uri="{FF2B5EF4-FFF2-40B4-BE49-F238E27FC236}">
                <a16:creationId xmlns:a16="http://schemas.microsoft.com/office/drawing/2014/main" id="{BBDB03F3-936C-4FC9-8A4E-9ADA66A98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4502926"/>
            <a:ext cx="1038095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62">
            <a:extLst>
              <a:ext uri="{FF2B5EF4-FFF2-40B4-BE49-F238E27FC236}">
                <a16:creationId xmlns:a16="http://schemas.microsoft.com/office/drawing/2014/main" id="{22FCAA1B-E660-4FFE-8F82-F41F369BDB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4510" y="4502925"/>
            <a:ext cx="0" cy="15516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ok 6">
            <a:extLst>
              <a:ext uri="{FF2B5EF4-FFF2-40B4-BE49-F238E27FC236}">
                <a16:creationId xmlns:a16="http://schemas.microsoft.com/office/drawing/2014/main" id="{800C9F28-025C-490E-9E3F-A89AF1D0E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53" y="343332"/>
            <a:ext cx="10262136" cy="6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2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B7EDB6-A379-483C-BC83-6AFF0E040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17" y="403030"/>
            <a:ext cx="9489000" cy="1325563"/>
          </a:xfrm>
        </p:spPr>
        <p:txBody>
          <a:bodyPr/>
          <a:lstStyle/>
          <a:p>
            <a:r>
              <a:rPr lang="sk-SK" sz="4000" dirty="0">
                <a:latin typeface="Univers Condensed" panose="020B0506020202050204" pitchFamily="34" charset="0"/>
              </a:rPr>
              <a:t>   Ako merať - </a:t>
            </a:r>
            <a:r>
              <a:rPr lang="sk-SK" sz="4000" dirty="0">
                <a:latin typeface="+mn-lt"/>
              </a:rPr>
              <a:t>požiadavky </a:t>
            </a:r>
            <a:br>
              <a:rPr lang="sk-SK" sz="4000" dirty="0">
                <a:latin typeface="+mn-lt"/>
              </a:rPr>
            </a:br>
            <a:r>
              <a:rPr lang="sk-SK" sz="4000" dirty="0">
                <a:latin typeface="+mn-lt"/>
              </a:rPr>
              <a:t>                         na dobrý výskumný nástroj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9EC21C7-6A98-46E0-9A31-378F6CAA0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728592"/>
            <a:ext cx="9489000" cy="43325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sz="1800" b="1" dirty="0">
                <a:effectLst/>
                <a:ea typeface="Arial Unicode MS"/>
                <a:cs typeface="Times New Roman" panose="02020603050405020304" pitchFamily="18" charset="0"/>
              </a:rPr>
              <a:t>Výskumný nástroj</a:t>
            </a:r>
            <a:r>
              <a:rPr lang="sk-SK" sz="1800" dirty="0">
                <a:effectLst/>
                <a:ea typeface="Arial Unicode MS"/>
                <a:cs typeface="Times New Roman" panose="02020603050405020304" pitchFamily="18" charset="0"/>
              </a:rPr>
              <a:t> – inštrukcia skúmaným osobám o danom teste/aktivite  ako sa daný výskum má realizovať</a:t>
            </a:r>
            <a:endParaRPr lang="sk-SK" sz="1700" b="1" dirty="0"/>
          </a:p>
          <a:p>
            <a:r>
              <a:rPr lang="sk-SK" sz="1700" b="1" dirty="0"/>
              <a:t>Objektivita – </a:t>
            </a:r>
            <a:r>
              <a:rPr lang="sk-SK" sz="1700" dirty="0"/>
              <a:t>zhromažďovať </a:t>
            </a:r>
            <a:r>
              <a:rPr lang="sk-SK" sz="1700" b="1" dirty="0"/>
              <a:t>objektívne údaje </a:t>
            </a:r>
            <a:r>
              <a:rPr lang="sk-SK" sz="1700" dirty="0"/>
              <a:t>o realite a </a:t>
            </a:r>
            <a:r>
              <a:rPr lang="sk-SK" sz="1700" b="1" dirty="0"/>
              <a:t>redukovať subjektívnosť</a:t>
            </a:r>
            <a:r>
              <a:rPr lang="sk-SK" sz="1700" dirty="0"/>
              <a:t>. </a:t>
            </a:r>
            <a:r>
              <a:rPr lang="sk-SK" sz="1800" dirty="0">
                <a:effectLst/>
                <a:ea typeface="Arial Unicode MS"/>
                <a:cs typeface="Times New Roman" panose="02020603050405020304" pitchFamily="18" charset="0"/>
              </a:rPr>
              <a:t>Dobrou kontrolou objektivity je opakované použitie výskumného nástroja (pozorovanie/test/ dotazník/ experiment). Ak opakovanie prinesie podobné/zhodné výsledky pri podobných subjektoch môžeme tvrdiť, že objektivita bola dodržaná. Opakované výskumy nemusí uskutočniť ten istý výskumník.</a:t>
            </a:r>
            <a:endParaRPr lang="sk-SK" sz="1800" dirty="0">
              <a:effectLst/>
              <a:ea typeface="SimSun" panose="02010600030101010101" pitchFamily="2" charset="-122"/>
            </a:endParaRPr>
          </a:p>
          <a:p>
            <a:r>
              <a:rPr lang="sk-SK" sz="1700" b="1" dirty="0"/>
              <a:t>Validita </a:t>
            </a:r>
            <a:r>
              <a:rPr lang="sk-SK" sz="1800" b="0" i="0" dirty="0">
                <a:solidFill>
                  <a:srgbClr val="212529"/>
                </a:solidFill>
                <a:effectLst/>
              </a:rPr>
              <a:t>(pravdivosť)</a:t>
            </a:r>
            <a:r>
              <a:rPr lang="sk-SK" sz="1700" dirty="0"/>
              <a:t>  </a:t>
            </a:r>
            <a:r>
              <a:rPr lang="sk-SK" sz="1600" b="0" i="0" dirty="0">
                <a:solidFill>
                  <a:srgbClr val="212529"/>
                </a:solidFill>
                <a:effectLst/>
              </a:rPr>
              <a:t>výskumného nástroja je vlastnosť nástroja skúmať to, na čo bol nástroj určený. Je </a:t>
            </a:r>
            <a:r>
              <a:rPr lang="sk-SK" sz="1600" b="1" i="0" dirty="0">
                <a:solidFill>
                  <a:srgbClr val="212529"/>
                </a:solidFill>
                <a:effectLst/>
              </a:rPr>
              <a:t>schopnosť</a:t>
            </a:r>
            <a:r>
              <a:rPr lang="sk-SK" sz="1600" b="0" i="0" dirty="0">
                <a:solidFill>
                  <a:srgbClr val="212529"/>
                </a:solidFill>
                <a:effectLst/>
              </a:rPr>
              <a:t> testu/pozorovania/štúdie/experimentu merať </a:t>
            </a:r>
            <a:r>
              <a:rPr lang="sk-SK" sz="1600" b="1" i="0" dirty="0">
                <a:solidFill>
                  <a:srgbClr val="212529"/>
                </a:solidFill>
                <a:effectLst/>
              </a:rPr>
              <a:t>skutočný stav študovaného javu</a:t>
            </a:r>
            <a:r>
              <a:rPr lang="sk-SK" sz="1600" b="0" i="0" dirty="0">
                <a:solidFill>
                  <a:srgbClr val="212529"/>
                </a:solidFill>
                <a:effectLst/>
              </a:rPr>
              <a:t>. </a:t>
            </a:r>
          </a:p>
          <a:p>
            <a:r>
              <a:rPr lang="sk-SK" sz="1600" b="0" i="0" dirty="0">
                <a:solidFill>
                  <a:srgbClr val="212529"/>
                </a:solidFill>
                <a:effectLst/>
              </a:rPr>
              <a:t> </a:t>
            </a:r>
            <a:r>
              <a:rPr lang="sk-SK" sz="1700" b="1" dirty="0" err="1"/>
              <a:t>Reliabilita</a:t>
            </a:r>
            <a:r>
              <a:rPr lang="sk-SK" sz="1700" dirty="0"/>
              <a:t> znamená presnosť a spoľahlivosť (slnečné, mechanické, elektronické  hodiny- všetky merajú ten istý konštrukt ale rôznou presnosťou) ; Nástroj, ktorý nie je </a:t>
            </a:r>
            <a:r>
              <a:rPr lang="sk-SK" sz="1700" dirty="0" err="1"/>
              <a:t>validný</a:t>
            </a:r>
            <a:r>
              <a:rPr lang="sk-SK" sz="1700" dirty="0"/>
              <a:t>, nemôže byť ani </a:t>
            </a:r>
            <a:r>
              <a:rPr lang="sk-SK" sz="1700" dirty="0" err="1"/>
              <a:t>reliabilný</a:t>
            </a:r>
            <a:r>
              <a:rPr lang="sk-SK" sz="1700" dirty="0"/>
              <a:t>. Validita je dôležitejšia.</a:t>
            </a:r>
          </a:p>
          <a:p>
            <a:r>
              <a:rPr lang="sk-SK" sz="1700" b="1" dirty="0"/>
              <a:t>Stabilita</a:t>
            </a:r>
            <a:r>
              <a:rPr lang="sk-SK" sz="1700" dirty="0"/>
              <a:t> = opakovania zadania tým istým subjektom</a:t>
            </a:r>
          </a:p>
          <a:p>
            <a:r>
              <a:rPr lang="sk-SK" sz="1700" b="1" dirty="0"/>
              <a:t>Vnútorná konzistencia </a:t>
            </a:r>
          </a:p>
          <a:p>
            <a:pPr lvl="1"/>
            <a:r>
              <a:rPr lang="sk-SK" sz="1700" dirty="0" err="1"/>
              <a:t>Cronbachova</a:t>
            </a:r>
            <a:r>
              <a:rPr lang="sk-SK" sz="1700" dirty="0"/>
              <a:t> alfa (je nevyhnutná, ale nie je postačujúca)</a:t>
            </a:r>
          </a:p>
          <a:p>
            <a:pPr marL="685800" lvl="2" indent="0">
              <a:buNone/>
            </a:pPr>
            <a:endParaRPr lang="sk-SK" dirty="0"/>
          </a:p>
          <a:p>
            <a:endParaRPr lang="sk-SK" dirty="0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6CA38E42-4D17-4AC1-B7F5-9EDCFEE95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28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A62079-8F24-40C6-A9BE-1CC999ED5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93512"/>
            <a:ext cx="9489000" cy="1325563"/>
          </a:xfrm>
        </p:spPr>
        <p:txBody>
          <a:bodyPr>
            <a:normAutofit fontScale="90000"/>
          </a:bodyPr>
          <a:lstStyle/>
          <a:p>
            <a:r>
              <a:rPr lang="sk-SK" sz="3600" dirty="0">
                <a:latin typeface="Univers Condensed" panose="020B0506020202050204" pitchFamily="34" charset="0"/>
              </a:rPr>
              <a:t>Ako merať - </a:t>
            </a:r>
            <a:r>
              <a:rPr lang="sk-SK" sz="3600" dirty="0">
                <a:latin typeface="+mn-lt"/>
              </a:rPr>
              <a:t>požiadavky na dobrý výskumný nástroj -</a:t>
            </a:r>
            <a:br>
              <a:rPr lang="sk-SK" sz="3600" dirty="0">
                <a:latin typeface="+mn-lt"/>
              </a:rPr>
            </a:br>
            <a:r>
              <a:rPr lang="sk-SK" sz="3600" dirty="0">
                <a:latin typeface="+mn-lt"/>
              </a:rPr>
              <a:t>                     - </a:t>
            </a:r>
            <a:r>
              <a:rPr lang="sk-SK" sz="3600" dirty="0" err="1">
                <a:latin typeface="+mn-lt"/>
              </a:rPr>
              <a:t>reliabilita</a:t>
            </a:r>
            <a:endParaRPr lang="sk-SK" sz="3600" dirty="0">
              <a:latin typeface="+mn-lt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D9B1618-DB6E-4EB1-B5CE-D7E6845DE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70" y="1619075"/>
            <a:ext cx="9489000" cy="45141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k-SK" sz="2400" b="1" dirty="0" err="1"/>
              <a:t>Reliabilita</a:t>
            </a:r>
            <a:r>
              <a:rPr lang="sk-SK" sz="2400" dirty="0"/>
              <a:t> (spoľahlivosť ) vyjadruje mieru zhody, ktorú sme schopní dosiahnuť pri opakovanom meraní na jednom objekte/subjekte, vykonávanom za rovnakých podmienok a rovnakou osobou/prístrojom.</a:t>
            </a:r>
          </a:p>
          <a:p>
            <a:pPr lvl="2">
              <a:lnSpc>
                <a:spcPct val="100000"/>
              </a:lnSpc>
            </a:pPr>
            <a:r>
              <a:rPr lang="sk-SK" sz="2000" dirty="0"/>
              <a:t>vnútorná</a:t>
            </a:r>
          </a:p>
          <a:p>
            <a:pPr lvl="2">
              <a:lnSpc>
                <a:spcPct val="100000"/>
              </a:lnSpc>
            </a:pPr>
            <a:r>
              <a:rPr lang="sk-SK" sz="2000" dirty="0"/>
              <a:t>vonkajšia </a:t>
            </a:r>
          </a:p>
          <a:p>
            <a:pPr lvl="1"/>
            <a:r>
              <a:rPr lang="sk-SK" sz="2200" b="1" dirty="0"/>
              <a:t>Zistenie vnútornej konzistencie výskumného nástroja</a:t>
            </a:r>
          </a:p>
          <a:p>
            <a:pPr lvl="3"/>
            <a:r>
              <a:rPr lang="sk-SK" i="1" dirty="0"/>
              <a:t>Metóda rozpolenia (</a:t>
            </a:r>
            <a:r>
              <a:rPr lang="sk-SK" i="1" dirty="0" err="1"/>
              <a:t>split-half</a:t>
            </a:r>
            <a:r>
              <a:rPr lang="sk-SK" i="1" dirty="0"/>
              <a:t>) </a:t>
            </a:r>
            <a:r>
              <a:rPr lang="sk-SK" dirty="0"/>
              <a:t>napríklad dotazník sa rozdelí na párne a nepárne položky. </a:t>
            </a:r>
          </a:p>
          <a:p>
            <a:pPr marL="1143000" lvl="3" indent="0">
              <a:buNone/>
            </a:pPr>
            <a:r>
              <a:rPr lang="sk-SK" dirty="0"/>
              <a:t>     Vypočíta sa skóre pre obe časti. Vypočíta sa </a:t>
            </a:r>
            <a:r>
              <a:rPr lang="sk-SK" dirty="0" err="1"/>
              <a:t>Spearman</a:t>
            </a:r>
            <a:r>
              <a:rPr lang="sk-SK" dirty="0"/>
              <a:t> </a:t>
            </a:r>
            <a:r>
              <a:rPr lang="sk-SK" dirty="0" err="1"/>
              <a:t>Brownov</a:t>
            </a:r>
            <a:r>
              <a:rPr lang="sk-SK" dirty="0"/>
              <a:t> korelačný medzi nimi. </a:t>
            </a:r>
          </a:p>
          <a:p>
            <a:pPr lvl="3"/>
            <a:r>
              <a:rPr lang="sk-SK" dirty="0"/>
              <a:t>Vzorec </a:t>
            </a:r>
            <a:r>
              <a:rPr lang="sk-SK" dirty="0" err="1"/>
              <a:t>Kuder-Richardsona</a:t>
            </a:r>
            <a:r>
              <a:rPr lang="sk-SK" dirty="0"/>
              <a:t> (iba áno/nie dotazník)</a:t>
            </a:r>
          </a:p>
          <a:p>
            <a:pPr lvl="3"/>
            <a:endParaRPr lang="sk-SK" dirty="0"/>
          </a:p>
          <a:p>
            <a:pPr lvl="3"/>
            <a:endParaRPr lang="sk-SK" dirty="0"/>
          </a:p>
          <a:p>
            <a:pPr lvl="3"/>
            <a:r>
              <a:rPr lang="sk-SK" dirty="0" err="1"/>
              <a:t>Cronbachova</a:t>
            </a:r>
            <a:r>
              <a:rPr lang="sk-SK" dirty="0"/>
              <a:t> alfa,  </a:t>
            </a:r>
            <a:r>
              <a:rPr lang="sk-SK" dirty="0" err="1"/>
              <a:t>Cohenove</a:t>
            </a:r>
            <a:r>
              <a:rPr lang="sk-SK" dirty="0"/>
              <a:t> </a:t>
            </a:r>
            <a:r>
              <a:rPr lang="sk-SK" dirty="0" err="1"/>
              <a:t>Kappa</a:t>
            </a:r>
            <a:r>
              <a:rPr lang="sk-SK" dirty="0"/>
              <a:t>, </a:t>
            </a:r>
            <a:r>
              <a:rPr lang="sk-SK" dirty="0" err="1"/>
              <a:t>F</a:t>
            </a:r>
            <a:r>
              <a:rPr lang="sk-SK" b="0" i="0" dirty="0" err="1">
                <a:solidFill>
                  <a:srgbClr val="111111"/>
                </a:solidFill>
                <a:effectLst/>
              </a:rPr>
              <a:t>leissove</a:t>
            </a:r>
            <a:r>
              <a:rPr lang="sk-SK" b="0" i="0" dirty="0">
                <a:solidFill>
                  <a:srgbClr val="111111"/>
                </a:solidFill>
                <a:effectLst/>
              </a:rPr>
              <a:t> </a:t>
            </a:r>
            <a:r>
              <a:rPr lang="sk-SK" dirty="0" err="1">
                <a:solidFill>
                  <a:srgbClr val="111111"/>
                </a:solidFill>
              </a:rPr>
              <a:t>K</a:t>
            </a:r>
            <a:r>
              <a:rPr lang="sk-SK" b="0" i="0" dirty="0" err="1">
                <a:solidFill>
                  <a:srgbClr val="111111"/>
                </a:solidFill>
                <a:effectLst/>
              </a:rPr>
              <a:t>appa</a:t>
            </a:r>
            <a:endParaRPr lang="sk-SK" dirty="0"/>
          </a:p>
          <a:p>
            <a:pPr lvl="2"/>
            <a:endParaRPr lang="sk-SK" dirty="0"/>
          </a:p>
          <a:p>
            <a:pPr lvl="2"/>
            <a:endParaRPr lang="sk-SK" dirty="0"/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694EC1E-49FD-4584-85DB-63ED0960A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418" y="3348233"/>
            <a:ext cx="3325281" cy="127714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A5F63B2-ADC6-4100-9FC9-7BF1E22B9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" cy="1238250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F0243786-E49F-448E-8B78-AD0C67C86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698" y="4745714"/>
            <a:ext cx="1972841" cy="98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1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0FFCE5-37CD-68E4-92A8-73AB8B3DA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546" y="4973"/>
            <a:ext cx="9489000" cy="1325563"/>
          </a:xfrm>
        </p:spPr>
        <p:txBody>
          <a:bodyPr>
            <a:normAutofit/>
          </a:bodyPr>
          <a:lstStyle/>
          <a:p>
            <a:r>
              <a:rPr lang="sk-SK" sz="3600" dirty="0">
                <a:latin typeface="Univers Condensed" panose="020B0506020202050204" pitchFamily="34" charset="0"/>
              </a:rPr>
              <a:t>Pozorovanie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310DACE-264C-366B-C2B0-028D6FDA0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555" y="984069"/>
            <a:ext cx="10276114" cy="5529941"/>
          </a:xfrm>
        </p:spPr>
        <p:txBody>
          <a:bodyPr>
            <a:normAutofit fontScale="55000" lnSpcReduction="20000"/>
          </a:bodyPr>
          <a:lstStyle/>
          <a:p>
            <a:r>
              <a:rPr lang="sk-SK" sz="2500" b="1" i="0" dirty="0">
                <a:solidFill>
                  <a:srgbClr val="000031"/>
                </a:solidFill>
                <a:effectLst/>
                <a:latin typeface="Arial" panose="020B0604020202020204" pitchFamily="34" charset="0"/>
              </a:rPr>
              <a:t>Pozorovanie</a:t>
            </a:r>
            <a:r>
              <a:rPr lang="sk-SK" sz="2500" b="0" i="0" dirty="0">
                <a:solidFill>
                  <a:srgbClr val="000031"/>
                </a:solidFill>
                <a:effectLst/>
                <a:latin typeface="Arial" panose="020B0604020202020204" pitchFamily="34" charset="0"/>
              </a:rPr>
              <a:t> je jednou zo základných metód využívaných v kvalitatívnom výskume. Pomáha nám zistiť “ čo sa skutočne deje“. </a:t>
            </a:r>
          </a:p>
          <a:p>
            <a:r>
              <a:rPr lang="sk-SK" sz="25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Vedecké </a:t>
            </a:r>
            <a:r>
              <a:rPr lang="sk-SK" sz="25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pozorovanie</a:t>
            </a:r>
            <a:r>
              <a:rPr lang="sk-SK" sz="25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sa dá definovať ako technika zberu informácií založená na zameranom, systematickom a organizovanom sledovaní aspektov, fenoménov, ktoré sú objektom skúmania.</a:t>
            </a:r>
            <a:endParaRPr lang="sk-SK" sz="2500" dirty="0">
              <a:solidFill>
                <a:srgbClr val="000031"/>
              </a:solidFill>
              <a:latin typeface="Arial" panose="020B0604020202020204" pitchFamily="34" charset="0"/>
            </a:endParaRPr>
          </a:p>
          <a:p>
            <a:r>
              <a:rPr lang="sk-SK" sz="2500" b="0" i="0" dirty="0">
                <a:solidFill>
                  <a:srgbClr val="000031"/>
                </a:solidFill>
                <a:effectLst/>
                <a:latin typeface="Arial" panose="020B0604020202020204" pitchFamily="34" charset="0"/>
              </a:rPr>
              <a:t>Pozorovanie možno </a:t>
            </a:r>
            <a:r>
              <a:rPr lang="sk-SK" sz="2500" b="1" i="0" dirty="0">
                <a:solidFill>
                  <a:srgbClr val="000031"/>
                </a:solidFill>
                <a:effectLst/>
                <a:latin typeface="Arial" panose="020B0604020202020204" pitchFamily="34" charset="0"/>
              </a:rPr>
              <a:t>klasifikovať</a:t>
            </a:r>
            <a:r>
              <a:rPr lang="sk-SK" sz="2500" b="0" i="0" dirty="0">
                <a:solidFill>
                  <a:srgbClr val="000031"/>
                </a:solidFill>
                <a:effectLst/>
                <a:latin typeface="Arial" panose="020B0604020202020204" pitchFamily="34" charset="0"/>
              </a:rPr>
              <a:t> podľa nasledujúcich dimenzií (</a:t>
            </a:r>
            <a:r>
              <a:rPr lang="sk-SK" sz="2500" i="0" dirty="0">
                <a:solidFill>
                  <a:srgbClr val="000031"/>
                </a:solidFill>
                <a:effectLst/>
                <a:latin typeface="Arial" panose="020B0604020202020204" pitchFamily="34" charset="0"/>
              </a:rPr>
              <a:t>d</a:t>
            </a:r>
            <a:r>
              <a:rPr lang="sk-SK" sz="25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elenie v rámci sociálnych vied</a:t>
            </a:r>
            <a:r>
              <a:rPr lang="sk-SK" sz="2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sk-SK" sz="2500" b="0" i="0" dirty="0">
              <a:solidFill>
                <a:srgbClr val="54595D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sk-SK" sz="2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Podľa anticipácie pozorovateľa</a:t>
            </a:r>
            <a:endParaRPr lang="sk-SK" sz="2500" b="0" i="0" dirty="0">
              <a:solidFill>
                <a:srgbClr val="54595D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sk-SK" sz="25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Zúčastnené pozorovanie</a:t>
            </a:r>
            <a:r>
              <a:rPr lang="sk-SK" sz="25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(taktiež vnútorné) je také pozorovanie, pri ktorom pozorovateľ vstupuje do skupiny skúmaných subjektov, stáva sa aktívnym členom skupiny. </a:t>
            </a:r>
          </a:p>
          <a:p>
            <a:pPr lvl="1"/>
            <a:r>
              <a:rPr lang="sk-SK" sz="25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Nezúčastnené pozorovanie</a:t>
            </a:r>
            <a:r>
              <a:rPr lang="sk-SK" sz="25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volíme v prípade zneprístupneného alebo pre výskum neopodstatneného vstupu do pozorovanej skupiny. V prípade vied prírodných býva takéto pozorovanie jedinou alternatívou, z dôvodu neživého charakteru objektu skúmania. Nezúčastnené pozorovanie môže mať ako štandardizovanú, tak neštandardizovanú podobu.</a:t>
            </a:r>
          </a:p>
          <a:p>
            <a:pPr algn="l"/>
            <a:r>
              <a:rPr lang="sk-SK" sz="2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Podľa pozície pozorovateľa</a:t>
            </a:r>
            <a:endParaRPr lang="sk-SK" sz="2500" b="0" i="0" dirty="0">
              <a:solidFill>
                <a:srgbClr val="54595D"/>
              </a:solidFill>
              <a:effectLst/>
              <a:latin typeface="Arial" panose="020B0604020202020204" pitchFamily="34" charset="0"/>
            </a:endParaRPr>
          </a:p>
          <a:p>
            <a:pPr marL="1079500" lvl="1" indent="-95250" algn="r" defTabSz="2241550">
              <a:tabLst>
                <a:tab pos="8699500" algn="l"/>
              </a:tabLst>
            </a:pPr>
            <a:r>
              <a:rPr lang="sk-SK" sz="25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 rámci </a:t>
            </a:r>
            <a:r>
              <a:rPr lang="sk-SK" sz="25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zjavného (otvoreného) pozorovania</a:t>
            </a:r>
            <a:r>
              <a:rPr lang="sk-SK" sz="25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sú si jeho subjekty vedomé, že výskumník nie je takpovediac jedným z nich. Výskumník tento fakt nielen nepopiera, ale ak si to vyžaduje nejednoznačnosť situácie, tak na neho dokonca upozorní. </a:t>
            </a:r>
          </a:p>
          <a:p>
            <a:pPr marL="1079500" lvl="1" indent="-95250" algn="r" defTabSz="2241550">
              <a:tabLst>
                <a:tab pos="8699500" algn="l"/>
              </a:tabLst>
            </a:pPr>
            <a:r>
              <a:rPr lang="sk-SK" sz="25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Skryté pozorovanie</a:t>
            </a:r>
            <a:r>
              <a:rPr lang="sk-SK" sz="25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ako také nenarúša prirodzenosť skupiny, a dovoľuje tak hlbšie pochopenie skúmanej skutočnosti. Zároveň však pozorovateľovi hrozí neustále riziko prezradenia.</a:t>
            </a:r>
            <a:endParaRPr lang="sk-SK" sz="2500" b="0" i="0" dirty="0">
              <a:solidFill>
                <a:srgbClr val="000031"/>
              </a:solidFill>
              <a:effectLst/>
              <a:latin typeface="Arial" panose="020B0604020202020204" pitchFamily="34" charset="0"/>
            </a:endParaRP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C93CBE8-6C55-A388-92EE-5617A85CE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6" y="-66343"/>
            <a:ext cx="9144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83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32CEF-CF8A-4D6F-BC07-EB02526A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03939"/>
            <a:ext cx="9489000" cy="1325563"/>
          </a:xfrm>
        </p:spPr>
        <p:txBody>
          <a:bodyPr/>
          <a:lstStyle/>
          <a:p>
            <a:r>
              <a:rPr lang="sk-SK" dirty="0"/>
              <a:t> </a:t>
            </a:r>
            <a:r>
              <a:rPr lang="sk-SK" sz="4400" dirty="0">
                <a:latin typeface="Univers Condensed" panose="020B0506020202050204" pitchFamily="34" charset="0"/>
              </a:rPr>
              <a:t>Ako merať -Dotazník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50F4AF5-FA63-4BC1-B8FD-687AB4053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" cy="1295400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DC5E303E-1D45-40F0-9478-791F63F5C66B}"/>
              </a:ext>
            </a:extLst>
          </p:cNvPr>
          <p:cNvSpPr txBox="1"/>
          <p:nvPr/>
        </p:nvSpPr>
        <p:spPr>
          <a:xfrm>
            <a:off x="841248" y="1471430"/>
            <a:ext cx="91238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Otázky v dotazníku:</a:t>
            </a:r>
          </a:p>
          <a:p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Uzavreté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dichotomické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jednoduchý výber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jednoduchý výber – výber </a:t>
            </a:r>
            <a:r>
              <a:rPr lang="sk-SK" dirty="0" err="1"/>
              <a:t>Likertova</a:t>
            </a:r>
            <a:r>
              <a:rPr lang="sk-SK" dirty="0"/>
              <a:t> škála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viacnásobný výber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zoradenie položiek podľa dôležitosti (poradové hierarchie)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matica otázok – v jednom bloku sa rieši viac parametrov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hodnotenie pomocou hviezdičiek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 err="1"/>
              <a:t>semantický</a:t>
            </a:r>
            <a:r>
              <a:rPr lang="sk-SK" dirty="0"/>
              <a:t> diferenciál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 rozdelenie bodov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Polouzavreté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Otvorené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4E4896E7-DA2F-4A53-A990-4B23E0903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853" y="4019639"/>
            <a:ext cx="3323739" cy="460877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672C5263-536F-4C44-BC57-7847B2347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651" y="2986711"/>
            <a:ext cx="1785020" cy="1170641"/>
          </a:xfrm>
          <a:prstGeom prst="rect">
            <a:avLst/>
          </a:prstGeom>
        </p:spPr>
      </p:pic>
      <p:cxnSp>
        <p:nvCxnSpPr>
          <p:cNvPr id="17" name="Rovná spojovacia šípka 16">
            <a:extLst>
              <a:ext uri="{FF2B5EF4-FFF2-40B4-BE49-F238E27FC236}">
                <a16:creationId xmlns:a16="http://schemas.microsoft.com/office/drawing/2014/main" id="{1C13A00C-C2AE-43D8-B3EC-197D6D92F72A}"/>
              </a:ext>
            </a:extLst>
          </p:cNvPr>
          <p:cNvCxnSpPr/>
          <p:nvPr/>
        </p:nvCxnSpPr>
        <p:spPr>
          <a:xfrm>
            <a:off x="6917426" y="3902822"/>
            <a:ext cx="14764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BlokTextu 17">
            <a:extLst>
              <a:ext uri="{FF2B5EF4-FFF2-40B4-BE49-F238E27FC236}">
                <a16:creationId xmlns:a16="http://schemas.microsoft.com/office/drawing/2014/main" id="{140786D5-A0A2-467E-8EAA-3E79889BE21B}"/>
              </a:ext>
            </a:extLst>
          </p:cNvPr>
          <p:cNvSpPr txBox="1"/>
          <p:nvPr/>
        </p:nvSpPr>
        <p:spPr>
          <a:xfrm>
            <a:off x="5610911" y="476932"/>
            <a:ext cx="5529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Dotazník môžeme použiť ako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000" dirty="0"/>
              <a:t>hlavnú metódu,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000" dirty="0"/>
              <a:t>doplňujúcu metódu,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000" dirty="0" err="1"/>
              <a:t>exploračnú</a:t>
            </a:r>
            <a:r>
              <a:rPr lang="sk-SK" sz="2000" dirty="0"/>
              <a:t> metódu (na oboznámenie sa s novým terénom/prostredím)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91F4944-FD77-2314-13F8-75FB26996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884" y="4969224"/>
            <a:ext cx="2962275" cy="4191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2D32A73-B4B9-489A-8414-C1DEA7DCC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104" y="4798969"/>
            <a:ext cx="3363884" cy="2004875"/>
          </a:xfrm>
          <a:prstGeom prst="rect">
            <a:avLst/>
          </a:prstGeom>
        </p:spPr>
      </p:pic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EA325E96-D0EC-9F9F-647F-9F0BC74C97DD}"/>
              </a:ext>
            </a:extLst>
          </p:cNvPr>
          <p:cNvCxnSpPr/>
          <p:nvPr/>
        </p:nvCxnSpPr>
        <p:spPr>
          <a:xfrm>
            <a:off x="3829350" y="4749853"/>
            <a:ext cx="3699754" cy="606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lokTextu 15">
            <a:extLst>
              <a:ext uri="{FF2B5EF4-FFF2-40B4-BE49-F238E27FC236}">
                <a16:creationId xmlns:a16="http://schemas.microsoft.com/office/drawing/2014/main" id="{E04DF82E-EACC-DE1A-AF49-9D1EC56C316F}"/>
              </a:ext>
            </a:extLst>
          </p:cNvPr>
          <p:cNvSpPr txBox="1"/>
          <p:nvPr/>
        </p:nvSpPr>
        <p:spPr>
          <a:xfrm>
            <a:off x="1137176" y="6146339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/>
              <a:t>https://archiv-nuv.npi.cz/ae/5-autoevaluace-image-gymnazia-s-vyuzitim-soc.html</a:t>
            </a:r>
          </a:p>
        </p:txBody>
      </p:sp>
    </p:spTree>
    <p:extLst>
      <p:ext uri="{BB962C8B-B14F-4D97-AF65-F5344CB8AC3E}">
        <p14:creationId xmlns:p14="http://schemas.microsoft.com/office/powerpoint/2010/main" val="642204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28D22-F7F6-404E-BF8D-2E8C6E12E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>
                <a:latin typeface="Univers Condensed" panose="020B0506020202050204" pitchFamily="34" charset="0"/>
              </a:rPr>
              <a:t>Ako merať -Dotazník  - t</a:t>
            </a:r>
            <a:r>
              <a:rPr lang="sk-SK" sz="2800" dirty="0">
                <a:latin typeface="+mn-lt"/>
              </a:rPr>
              <a:t>ypy otázok </a:t>
            </a:r>
            <a:r>
              <a:rPr lang="sk-SK" sz="1600" dirty="0"/>
              <a:t/>
            </a:r>
            <a:br>
              <a:rPr lang="sk-SK" sz="1600" dirty="0"/>
            </a:br>
            <a:endParaRPr lang="sk-SK" sz="3600" dirty="0">
              <a:latin typeface="Univers Condensed" panose="020B0506020202050204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75A747B-FDA3-4793-9F40-7A5E07BA2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454331"/>
            <a:ext cx="9489000" cy="43892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dirty="0"/>
              <a:t>• Otázky podľa vzťahu k obsahu </a:t>
            </a:r>
          </a:p>
          <a:p>
            <a:pPr marL="0" indent="0">
              <a:buNone/>
            </a:pPr>
            <a:r>
              <a:rPr lang="sk-SK" dirty="0"/>
              <a:t>– </a:t>
            </a:r>
            <a:r>
              <a:rPr lang="sk-SK" b="1" dirty="0"/>
              <a:t>Priame (respondent vie, že otázky sú orientované na </a:t>
            </a:r>
            <a:r>
              <a:rPr lang="sk-SK" b="1" dirty="0" err="1"/>
              <a:t>záskanie</a:t>
            </a:r>
            <a:r>
              <a:rPr lang="sk-SK" b="1" dirty="0"/>
              <a:t> informácií o ňom)</a:t>
            </a:r>
            <a:r>
              <a:rPr lang="sk-SK" dirty="0"/>
              <a:t> </a:t>
            </a:r>
          </a:p>
          <a:p>
            <a:pPr marL="685800" lvl="2" indent="0">
              <a:buNone/>
            </a:pPr>
            <a:r>
              <a:rPr lang="sk-SK" dirty="0"/>
              <a:t>•Prosté </a:t>
            </a:r>
          </a:p>
          <a:p>
            <a:pPr marL="685800" lvl="2" indent="0">
              <a:buNone/>
            </a:pPr>
            <a:r>
              <a:rPr lang="sk-SK" dirty="0"/>
              <a:t>•</a:t>
            </a:r>
            <a:r>
              <a:rPr lang="sk-SK" dirty="0" err="1"/>
              <a:t>Psychotaktické</a:t>
            </a:r>
            <a:r>
              <a:rPr lang="sk-SK" dirty="0"/>
              <a:t> (zdôvodňujúce, odvádzajúce)</a:t>
            </a:r>
          </a:p>
          <a:p>
            <a:pPr marL="685800" lvl="2" indent="0">
              <a:buNone/>
            </a:pPr>
            <a:r>
              <a:rPr lang="sk-SK" dirty="0"/>
              <a:t>•Škály </a:t>
            </a:r>
          </a:p>
          <a:p>
            <a:pPr marL="0" indent="0">
              <a:buNone/>
            </a:pPr>
            <a:r>
              <a:rPr lang="sk-SK" dirty="0"/>
              <a:t>– </a:t>
            </a:r>
            <a:r>
              <a:rPr lang="sk-SK" b="1" dirty="0"/>
              <a:t>Nepriame</a:t>
            </a:r>
            <a:r>
              <a:rPr lang="sk-SK" dirty="0"/>
              <a:t> (respondent vie, že otázky sú </a:t>
            </a:r>
            <a:r>
              <a:rPr lang="sk-SK" dirty="0" err="1"/>
              <a:t>oriwntované</a:t>
            </a:r>
            <a:r>
              <a:rPr lang="sk-SK" dirty="0"/>
              <a:t> na získanie informácií o inom, ale ich skutočným cieľom je získať informácie o ňom)</a:t>
            </a:r>
          </a:p>
          <a:p>
            <a:pPr lvl="1">
              <a:lnSpc>
                <a:spcPct val="90000"/>
              </a:lnSpc>
            </a:pPr>
            <a:r>
              <a:rPr lang="sk-SK" altLang="sk-SK" sz="2000" dirty="0"/>
              <a:t>asociatívne, </a:t>
            </a:r>
          </a:p>
          <a:p>
            <a:pPr lvl="1">
              <a:lnSpc>
                <a:spcPct val="90000"/>
              </a:lnSpc>
            </a:pPr>
            <a:r>
              <a:rPr lang="sk-SK" altLang="sk-SK" sz="2000" dirty="0"/>
              <a:t>konštruktívne,</a:t>
            </a:r>
          </a:p>
          <a:p>
            <a:pPr lvl="1">
              <a:lnSpc>
                <a:spcPct val="90000"/>
              </a:lnSpc>
            </a:pPr>
            <a:r>
              <a:rPr lang="sk-SK" altLang="sk-SK" sz="2000" dirty="0"/>
              <a:t>dokončovacie, </a:t>
            </a:r>
          </a:p>
          <a:p>
            <a:pPr lvl="1">
              <a:lnSpc>
                <a:spcPct val="90000"/>
              </a:lnSpc>
            </a:pPr>
            <a:r>
              <a:rPr lang="sk-SK" altLang="sk-SK" sz="2000" dirty="0"/>
              <a:t>výberové, </a:t>
            </a:r>
          </a:p>
          <a:p>
            <a:pPr lvl="1">
              <a:lnSpc>
                <a:spcPct val="90000"/>
              </a:lnSpc>
            </a:pPr>
            <a:r>
              <a:rPr lang="sk-SK" altLang="sk-SK" sz="2000" dirty="0"/>
              <a:t>expresívne.</a:t>
            </a:r>
          </a:p>
          <a:p>
            <a:pPr marL="0" indent="0">
              <a:buNone/>
            </a:pPr>
            <a:endParaRPr lang="sk-SK" dirty="0"/>
          </a:p>
        </p:txBody>
      </p:sp>
      <p:cxnSp>
        <p:nvCxnSpPr>
          <p:cNvPr id="7" name="Rovná spojovacia šípka 6">
            <a:extLst>
              <a:ext uri="{FF2B5EF4-FFF2-40B4-BE49-F238E27FC236}">
                <a16:creationId xmlns:a16="http://schemas.microsoft.com/office/drawing/2014/main" id="{710091BE-6639-41D1-B730-0B0DDE1B10C5}"/>
              </a:ext>
            </a:extLst>
          </p:cNvPr>
          <p:cNvCxnSpPr>
            <a:cxnSpLocks/>
          </p:cNvCxnSpPr>
          <p:nvPr/>
        </p:nvCxnSpPr>
        <p:spPr>
          <a:xfrm flipV="1">
            <a:off x="3735977" y="1454331"/>
            <a:ext cx="3352800" cy="1363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lokTextu 3">
            <a:extLst>
              <a:ext uri="{FF2B5EF4-FFF2-40B4-BE49-F238E27FC236}">
                <a16:creationId xmlns:a16="http://schemas.microsoft.com/office/drawing/2014/main" id="{FE8FE359-1676-BF64-7D5F-1C7FBDBC1DA5}"/>
              </a:ext>
            </a:extLst>
          </p:cNvPr>
          <p:cNvSpPr txBox="1"/>
          <p:nvPr/>
        </p:nvSpPr>
        <p:spPr>
          <a:xfrm>
            <a:off x="841248" y="5850469"/>
            <a:ext cx="10382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dirty="0">
                <a:hlinkClick r:id="rId2"/>
              </a:rPr>
              <a:t>https://www.slideserve.com/alaire/kon-trukcia-formul-cia-a-typy-ot-zok</a:t>
            </a:r>
            <a:r>
              <a:rPr lang="sk-SK" sz="800" dirty="0"/>
              <a:t>; </a:t>
            </a:r>
            <a:r>
              <a:rPr lang="sk-SK" sz="800" dirty="0" err="1"/>
              <a:t>Kozel</a:t>
            </a:r>
            <a:r>
              <a:rPr lang="sk-SK" sz="800" dirty="0"/>
              <a:t>, R., </a:t>
            </a:r>
            <a:r>
              <a:rPr lang="sk-SK" sz="800" dirty="0" err="1"/>
              <a:t>Mynarova</a:t>
            </a:r>
            <a:r>
              <a:rPr lang="sk-SK" sz="800" dirty="0"/>
              <a:t>, L., </a:t>
            </a:r>
            <a:r>
              <a:rPr lang="sk-SK" sz="800" dirty="0" err="1"/>
              <a:t>Svobodova</a:t>
            </a:r>
            <a:r>
              <a:rPr lang="sk-SK" sz="800" dirty="0"/>
              <a:t>, </a:t>
            </a:r>
            <a:r>
              <a:rPr lang="sk-SK" sz="800" dirty="0" err="1"/>
              <a:t>H.:</a:t>
            </a:r>
            <a:r>
              <a:rPr lang="sk-SK" sz="800" dirty="0" err="1">
                <a:solidFill>
                  <a:srgbClr val="000000"/>
                </a:solidFill>
                <a:effectLst/>
              </a:rPr>
              <a:t>Moderní</a:t>
            </a:r>
            <a:r>
              <a:rPr lang="sk-SK" sz="800" dirty="0">
                <a:solidFill>
                  <a:srgbClr val="000000"/>
                </a:solidFill>
                <a:effectLst/>
              </a:rPr>
              <a:t> </a:t>
            </a:r>
            <a:r>
              <a:rPr lang="sk-SK" sz="800" dirty="0" err="1">
                <a:solidFill>
                  <a:srgbClr val="000000"/>
                </a:solidFill>
                <a:effectLst/>
              </a:rPr>
              <a:t>metody</a:t>
            </a:r>
            <a:r>
              <a:rPr lang="sk-SK" sz="800" dirty="0">
                <a:solidFill>
                  <a:srgbClr val="000000"/>
                </a:solidFill>
                <a:effectLst/>
              </a:rPr>
              <a:t> a techniky marketingového </a:t>
            </a:r>
            <a:r>
              <a:rPr lang="sk-SK" sz="800" dirty="0" err="1">
                <a:solidFill>
                  <a:srgbClr val="000000"/>
                </a:solidFill>
                <a:effectLst/>
              </a:rPr>
              <a:t>výzkumu</a:t>
            </a:r>
            <a:r>
              <a:rPr lang="sk-SK" sz="800" dirty="0">
                <a:solidFill>
                  <a:srgbClr val="000000"/>
                </a:solidFill>
                <a:effectLst/>
              </a:rPr>
              <a:t>; </a:t>
            </a:r>
            <a:r>
              <a:rPr lang="en-US" sz="800" dirty="0" err="1">
                <a:solidFill>
                  <a:srgbClr val="000000"/>
                </a:solidFill>
                <a:effectLst/>
              </a:rPr>
              <a:t>Grada</a:t>
            </a:r>
            <a:r>
              <a:rPr lang="en-US" sz="800" dirty="0">
                <a:solidFill>
                  <a:srgbClr val="000000"/>
                </a:solidFill>
                <a:effectLst/>
              </a:rPr>
              <a:t> Publishing </a:t>
            </a:r>
            <a:r>
              <a:rPr lang="en-US" sz="800" dirty="0" err="1">
                <a:solidFill>
                  <a:srgbClr val="000000"/>
                </a:solidFill>
                <a:effectLst/>
              </a:rPr>
              <a:t>a.s.</a:t>
            </a:r>
            <a:r>
              <a:rPr lang="en-US" sz="800" dirty="0">
                <a:solidFill>
                  <a:srgbClr val="000000"/>
                </a:solidFill>
                <a:effectLst/>
              </a:rPr>
              <a:t>, 2011</a:t>
            </a:r>
          </a:p>
          <a:p>
            <a:endParaRPr lang="sk-SK" dirty="0">
              <a:solidFill>
                <a:srgbClr val="000000"/>
              </a:solidFill>
              <a:effectLst/>
            </a:endParaRPr>
          </a:p>
          <a:p>
            <a:r>
              <a:rPr lang="sk-SK" dirty="0"/>
              <a:t> 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9C9231E4-2F47-E1B8-4A5B-D7E98884DB5E}"/>
              </a:ext>
            </a:extLst>
          </p:cNvPr>
          <p:cNvSpPr txBox="1"/>
          <p:nvPr/>
        </p:nvSpPr>
        <p:spPr>
          <a:xfrm>
            <a:off x="7245530" y="552782"/>
            <a:ext cx="4105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Vedci vedú spory či je zdravé sa sprchovať denne. Odstraňuje síce špinu, ale vysušuje pokožku. Až potom sa spýtame, ako často sa sprchuje práve on=respondent.  </a:t>
            </a:r>
          </a:p>
        </p:txBody>
      </p:sp>
      <p:cxnSp>
        <p:nvCxnSpPr>
          <p:cNvPr id="17" name="Rovná spojovacia šípka 16">
            <a:extLst>
              <a:ext uri="{FF2B5EF4-FFF2-40B4-BE49-F238E27FC236}">
                <a16:creationId xmlns:a16="http://schemas.microsoft.com/office/drawing/2014/main" id="{54CB8702-C13E-98CA-E7AB-B46450A7DC52}"/>
              </a:ext>
            </a:extLst>
          </p:cNvPr>
          <p:cNvCxnSpPr/>
          <p:nvPr/>
        </p:nvCxnSpPr>
        <p:spPr>
          <a:xfrm>
            <a:off x="4720046" y="2917371"/>
            <a:ext cx="20116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BlokTextu 17">
            <a:extLst>
              <a:ext uri="{FF2B5EF4-FFF2-40B4-BE49-F238E27FC236}">
                <a16:creationId xmlns:a16="http://schemas.microsoft.com/office/drawing/2014/main" id="{FC769608-A9DC-44D0-ABF4-8834A01A9DD2}"/>
              </a:ext>
            </a:extLst>
          </p:cNvPr>
          <p:cNvSpPr txBox="1"/>
          <p:nvPr/>
        </p:nvSpPr>
        <p:spPr>
          <a:xfrm>
            <a:off x="6975566" y="2455817"/>
            <a:ext cx="424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Kto všetko z jeho známych kupuje investičné zlato. Kupujete ho aj Vy ?</a:t>
            </a:r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792E02A0-3005-8336-6619-15611A8D4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52652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39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8E6764-62C6-41BE-80DD-FF7AD8EFE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altLang="sk-SK" sz="3600" dirty="0">
                <a:latin typeface="Univers Condensed" panose="020B0506020202050204" pitchFamily="34" charset="0"/>
              </a:rPr>
              <a:t> </a:t>
            </a:r>
            <a:r>
              <a:rPr lang="sk-SK" sz="3600" dirty="0">
                <a:latin typeface="Univers Condensed" panose="020B0506020202050204" pitchFamily="34" charset="0"/>
              </a:rPr>
              <a:t>Ako merať -Dotazník  - z</a:t>
            </a:r>
            <a:r>
              <a:rPr lang="sk-SK" altLang="sk-SK" sz="3600" dirty="0">
                <a:latin typeface="Univers Condensed" panose="020B0506020202050204" pitchFamily="34" charset="0"/>
              </a:rPr>
              <a:t>ásady formulácie otázok</a:t>
            </a:r>
            <a:endParaRPr lang="sk-SK" sz="3600" dirty="0">
              <a:latin typeface="Univers Condensed" panose="020B050602020205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1A2A9E-AADB-47EB-8FA6-6AE93A6C8A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41375" y="2095500"/>
            <a:ext cx="9488488" cy="3748088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sk-SK" altLang="sk-SK" sz="2000" dirty="0"/>
              <a:t>pýtať sa priamo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sk-SK" altLang="sk-SK" sz="2000" dirty="0"/>
              <a:t>pýtať sa jednoducho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sk-SK" altLang="sk-SK" sz="2000" dirty="0"/>
              <a:t>používať známy slovník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sk-SK" altLang="sk-SK" sz="2000" dirty="0"/>
              <a:t>používať slová s jedným významom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sk-SK" altLang="sk-SK" sz="2000" dirty="0"/>
              <a:t>pýtať sa konkrétne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sk-SK" altLang="sk-SK" sz="2000" dirty="0"/>
              <a:t>poskytnúť porovnateľné otázky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sk-SK" altLang="sk-SK" sz="2000" dirty="0"/>
              <a:t>používať krátke otázky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6B1218-177D-42EF-B476-978D331E02D2}"/>
              </a:ext>
            </a:extLst>
          </p:cNvPr>
          <p:cNvSpPr txBox="1">
            <a:spLocks noChangeArrowheads="1"/>
          </p:cNvSpPr>
          <p:nvPr/>
        </p:nvSpPr>
        <p:spPr>
          <a:xfrm>
            <a:off x="6508751" y="1863725"/>
            <a:ext cx="3821112" cy="42116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lnSpc>
                <a:spcPct val="90000"/>
              </a:lnSpc>
              <a:buClr>
                <a:schemeClr val="tx1"/>
              </a:buClr>
              <a:buFontTx/>
              <a:buAutoNum type="arabicPeriod" startAt="8"/>
            </a:pPr>
            <a:r>
              <a:rPr lang="sk-SK" altLang="sk-SK" dirty="0"/>
              <a:t>vylúčiť otázky s jednoznačnou odpoveďou</a:t>
            </a:r>
          </a:p>
          <a:p>
            <a:pPr marL="533400" indent="-533400">
              <a:lnSpc>
                <a:spcPct val="90000"/>
              </a:lnSpc>
              <a:buClr>
                <a:schemeClr val="tx1"/>
              </a:buClr>
              <a:buFontTx/>
              <a:buAutoNum type="arabicPeriod" startAt="8"/>
            </a:pPr>
            <a:r>
              <a:rPr lang="sk-SK" altLang="sk-SK" dirty="0"/>
              <a:t>vylúčiť zdvojené otázky</a:t>
            </a:r>
          </a:p>
          <a:p>
            <a:pPr marL="533400" indent="-533400">
              <a:lnSpc>
                <a:spcPct val="90000"/>
              </a:lnSpc>
              <a:buClr>
                <a:schemeClr val="tx1"/>
              </a:buClr>
              <a:buFontTx/>
              <a:buAutoNum type="arabicPeriod" startAt="8"/>
            </a:pPr>
            <a:r>
              <a:rPr lang="sk-SK" altLang="sk-SK" dirty="0"/>
              <a:t>vylúčiť sugestívne a zavádzajúce otázky</a:t>
            </a:r>
          </a:p>
          <a:p>
            <a:pPr marL="533400" indent="-533400">
              <a:lnSpc>
                <a:spcPct val="90000"/>
              </a:lnSpc>
              <a:buClr>
                <a:schemeClr val="tx1"/>
              </a:buClr>
              <a:buFontTx/>
              <a:buAutoNum type="arabicPeriod" startAt="8"/>
            </a:pPr>
            <a:r>
              <a:rPr lang="sk-SK" altLang="sk-SK" dirty="0"/>
              <a:t>vylúčiť nepríjemné otázky</a:t>
            </a:r>
          </a:p>
          <a:p>
            <a:pPr marL="533400" indent="-533400">
              <a:lnSpc>
                <a:spcPct val="90000"/>
              </a:lnSpc>
              <a:buClr>
                <a:schemeClr val="tx1"/>
              </a:buClr>
              <a:buFontTx/>
              <a:buAutoNum type="arabicPeriod" startAt="8"/>
            </a:pPr>
            <a:r>
              <a:rPr lang="sk-SK" altLang="sk-SK" dirty="0"/>
              <a:t>znížiť citlivosť otázok</a:t>
            </a:r>
          </a:p>
          <a:p>
            <a:pPr marL="533400" indent="-533400">
              <a:lnSpc>
                <a:spcPct val="90000"/>
              </a:lnSpc>
              <a:buClr>
                <a:schemeClr val="tx1"/>
              </a:buClr>
              <a:buFontTx/>
              <a:buAutoNum type="arabicPeriod" startAt="8"/>
            </a:pPr>
            <a:r>
              <a:rPr lang="sk-SK" altLang="sk-SK" dirty="0"/>
              <a:t>vylúčiť negatívne otázky</a:t>
            </a:r>
          </a:p>
          <a:p>
            <a:pPr marL="533400" indent="-533400">
              <a:lnSpc>
                <a:spcPct val="90000"/>
              </a:lnSpc>
              <a:buClr>
                <a:schemeClr val="tx1"/>
              </a:buClr>
              <a:buFontTx/>
              <a:buAutoNum type="arabicPeriod" startAt="8"/>
            </a:pPr>
            <a:r>
              <a:rPr lang="sk-SK" altLang="sk-SK" dirty="0"/>
              <a:t>vylúčiť  motivačné otázky</a:t>
            </a:r>
          </a:p>
          <a:p>
            <a:pPr marL="533400" indent="-533400">
              <a:lnSpc>
                <a:spcPct val="90000"/>
              </a:lnSpc>
              <a:buClr>
                <a:schemeClr val="tx1"/>
              </a:buClr>
              <a:buFontTx/>
              <a:buAutoNum type="arabicPeriod" startAt="8"/>
            </a:pPr>
            <a:r>
              <a:rPr lang="sk-SK" altLang="sk-SK" dirty="0"/>
              <a:t>vylúčiť odhady</a:t>
            </a:r>
          </a:p>
          <a:p>
            <a:pPr marL="533400" indent="-533400">
              <a:lnSpc>
                <a:spcPct val="90000"/>
              </a:lnSpc>
              <a:buClr>
                <a:schemeClr val="tx1"/>
              </a:buClr>
              <a:buFontTx/>
              <a:buAutoNum type="arabicPeriod" startAt="8"/>
            </a:pPr>
            <a:endParaRPr lang="sk-SK" altLang="sk-SK" sz="2800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C2E358C-6489-4F09-9989-0AB92B73A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64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32CEF-CF8A-4D6F-BC07-EB02526A7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</a:t>
            </a:r>
            <a:r>
              <a:rPr lang="sk-SK" sz="4400" dirty="0">
                <a:latin typeface="Univers Condensed" panose="020B0506020202050204" pitchFamily="34" charset="0"/>
              </a:rPr>
              <a:t>Ako merať –Experiment (stručne)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2B6F4EB-C36B-4A28-AB87-335AC7231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096198"/>
            <a:ext cx="9489000" cy="4209019"/>
          </a:xfrm>
        </p:spPr>
        <p:txBody>
          <a:bodyPr>
            <a:normAutofit fontScale="85000" lnSpcReduction="10000"/>
          </a:bodyPr>
          <a:lstStyle/>
          <a:p>
            <a:r>
              <a:rPr lang="sk-SK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Pokus (experiment)</a:t>
            </a:r>
            <a:r>
              <a:rPr lang="sk-SK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je založený na aktívnom zasahovaní do systému zmenou niektorého parametra alebo aj nastavením úplne nových podmienok, pričom sa sleduje zmena správania systému oproti prirodzenému stavu</a:t>
            </a:r>
          </a:p>
          <a:p>
            <a:pPr marL="0" indent="0">
              <a:buNone/>
            </a:pPr>
            <a:r>
              <a:rPr lang="sk-SK" b="1" dirty="0"/>
              <a:t>Nie každý typ manipulácie s empirickou realitou je experimentom</a:t>
            </a:r>
            <a:r>
              <a:rPr lang="sk-SK" dirty="0"/>
              <a:t>. Vedecký pokus sa vyznačuje </a:t>
            </a:r>
            <a:r>
              <a:rPr lang="sk-SK" b="1" i="1" u="sng" dirty="0"/>
              <a:t>stabilitou a reprodukovateľnosťou</a:t>
            </a:r>
            <a:r>
              <a:rPr lang="sk-SK" dirty="0"/>
              <a:t>, čo predpokladá istú mieru kontroly nad experimentálnym prostredím. </a:t>
            </a:r>
          </a:p>
          <a:p>
            <a:pPr marL="0" indent="0">
              <a:buNone/>
            </a:pPr>
            <a:r>
              <a:rPr lang="sk-SK" dirty="0"/>
              <a:t>V rámci jednotlivých spôsobov vedeckého skúmania sa miera kontroly mení:</a:t>
            </a:r>
          </a:p>
          <a:p>
            <a:pPr marL="0" indent="0">
              <a:buNone/>
            </a:pPr>
            <a:r>
              <a:rPr lang="sk-SK" dirty="0"/>
              <a:t> – laboratórne fyzikálne či chemické experimenty umožňujú kontrolovať priebeh pokusu do takej miery, že skúmané javy sa v experimentoch, ktoré za sebou nasledujú, môžu dostať do identických stavov. </a:t>
            </a:r>
          </a:p>
          <a:p>
            <a:pPr marL="0" indent="0">
              <a:buNone/>
            </a:pPr>
            <a:r>
              <a:rPr lang="sk-SK" dirty="0"/>
              <a:t> –  naproti tomu objekty skúmania biológie, medicíny, psychológie a iných sociálnych vied sú natoľko komplexné a premenlivé, že často krát nie je možné experiment zopakovať v rovnakých podmienkach, miera kontroly nad pokusnými podmienkami je tu nízka.</a:t>
            </a:r>
            <a:endParaRPr lang="sk-SK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50F4AF5-FA63-4BC1-B8FD-687AB4053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2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1BCB04-AC0C-4603-932A-526D70ECF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>
                <a:latin typeface="+mn-lt"/>
              </a:rPr>
              <a:t> Ako merať -škály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8147ACD9-DBCA-4865-B494-59FC4C06E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124" y="3213727"/>
            <a:ext cx="5200285" cy="2804567"/>
          </a:xfr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D469601A-7DF3-42B5-8F1D-A4AD54A4D23B}"/>
              </a:ext>
            </a:extLst>
          </p:cNvPr>
          <p:cNvSpPr txBox="1"/>
          <p:nvPr/>
        </p:nvSpPr>
        <p:spPr>
          <a:xfrm>
            <a:off x="4609131" y="484193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Meranie je priradenie hodnoty objektom tak, aby fyzikálne vzťahy a operácie medzi objektmi korešpondovali s aritmetickými vzťahmi a operáciami nad číslami.</a:t>
            </a:r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55B9F4F9-E603-433A-B7CE-B22F1CC37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805" y="1476112"/>
            <a:ext cx="2871010" cy="1305005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4B9B700A-804F-4BE7-9F0F-854DF6186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829" y="4099847"/>
            <a:ext cx="3977465" cy="1754197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B84AA3AB-E1F9-4413-990F-B31CFFD3A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7908" y="2840633"/>
            <a:ext cx="3438525" cy="176212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B88A5491-E5E7-4A64-8AF2-5B0ECAF5C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028700" cy="12954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04313023-2706-4D35-BA04-B97F81067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263" y="1526186"/>
            <a:ext cx="3669198" cy="193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28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ok 29">
            <a:extLst>
              <a:ext uri="{FF2B5EF4-FFF2-40B4-BE49-F238E27FC236}">
                <a16:creationId xmlns:a16="http://schemas.microsoft.com/office/drawing/2014/main" id="{8B940B6B-7DF1-4B4F-BAD0-B05922562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053" y="739162"/>
            <a:ext cx="2171700" cy="10191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B1BCB04-AC0C-4603-932A-526D70ECF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>
                <a:latin typeface="+mn-lt"/>
              </a:rPr>
              <a:t> Ako merať -škály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B88A5491-E5E7-4A64-8AF2-5B0ECAF5C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167"/>
            <a:ext cx="1028700" cy="1295400"/>
          </a:xfrm>
          <a:prstGeom prst="rect">
            <a:avLst/>
          </a:prstGeom>
        </p:spPr>
      </p:pic>
      <p:sp>
        <p:nvSpPr>
          <p:cNvPr id="18" name="Zástupný objekt pre obsah 17">
            <a:extLst>
              <a:ext uri="{FF2B5EF4-FFF2-40B4-BE49-F238E27FC236}">
                <a16:creationId xmlns:a16="http://schemas.microsoft.com/office/drawing/2014/main" id="{8E2F8B9E-F0EB-4258-BC2E-C61202B1E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602297"/>
            <a:ext cx="9489000" cy="4924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sk-SK" b="1" dirty="0"/>
              <a:t>Nominálna (klasifikačná) škála </a:t>
            </a:r>
            <a:r>
              <a:rPr lang="sk-SK" dirty="0"/>
              <a:t>pozostáva z dvoch alebo viacerých vzájomne sa vylučujúcich kategórií/tried. </a:t>
            </a:r>
          </a:p>
          <a:p>
            <a:pPr>
              <a:lnSpc>
                <a:spcPct val="100000"/>
              </a:lnSpc>
            </a:pPr>
            <a:r>
              <a:rPr lang="sk-SK" b="1" i="0" dirty="0">
                <a:solidFill>
                  <a:srgbClr val="000000"/>
                </a:solidFill>
                <a:effectLst/>
              </a:rPr>
              <a:t>Ordinálna (poradová) škála</a:t>
            </a:r>
            <a:r>
              <a:rPr lang="sk-SK" b="1" dirty="0">
                <a:solidFill>
                  <a:srgbClr val="000000"/>
                </a:solidFill>
              </a:rPr>
              <a:t>.</a:t>
            </a:r>
            <a:r>
              <a:rPr lang="sk-SK" b="0" i="0" dirty="0">
                <a:solidFill>
                  <a:srgbClr val="000000"/>
                </a:solidFill>
                <a:effectLst/>
              </a:rPr>
              <a:t> Vieme určiť poradie, ale nevieme úplne presne odmerať, aký je absolútny rozdiel.</a:t>
            </a:r>
          </a:p>
          <a:p>
            <a:pPr marL="0" indent="0">
              <a:lnSpc>
                <a:spcPct val="100000"/>
              </a:lnSpc>
              <a:buNone/>
            </a:pPr>
            <a:endParaRPr lang="sk-SK" b="0" i="0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100000"/>
              </a:lnSpc>
              <a:buNone/>
            </a:pPr>
            <a:endParaRPr lang="sk-SK" b="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sk-SK" b="1" i="0" dirty="0">
                <a:solidFill>
                  <a:srgbClr val="000000"/>
                </a:solidFill>
                <a:effectLst/>
              </a:rPr>
              <a:t>Intervalová škála </a:t>
            </a:r>
            <a:r>
              <a:rPr lang="sk-SK" b="0" i="0" dirty="0">
                <a:solidFill>
                  <a:srgbClr val="000000"/>
                </a:solidFill>
                <a:effectLst/>
              </a:rPr>
              <a:t>umožňuje nielen postihnúť poradie, ale aj kvantifikovať rozdiel. </a:t>
            </a:r>
            <a:r>
              <a:rPr lang="sk-SK" dirty="0"/>
              <a:t>Nemá prirodzenú nulu, nula bola určená dohodou.</a:t>
            </a:r>
          </a:p>
          <a:p>
            <a:pPr>
              <a:lnSpc>
                <a:spcPct val="100000"/>
              </a:lnSpc>
            </a:pPr>
            <a:endParaRPr lang="sk-SK" b="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sk-SK" b="1" i="0" dirty="0">
                <a:solidFill>
                  <a:srgbClr val="000000"/>
                </a:solidFill>
                <a:effectLst/>
              </a:rPr>
              <a:t>Pomerová škála </a:t>
            </a:r>
            <a:r>
              <a:rPr lang="sk-SK" b="0" i="0" dirty="0">
                <a:solidFill>
                  <a:srgbClr val="000000"/>
                </a:solidFill>
                <a:effectLst/>
              </a:rPr>
              <a:t>umožňuje nielen určiť rozdiel, ale aj pomer medzi dvoma nameranými údajmi. Je to dané existenciou absolútnej nuly. </a:t>
            </a:r>
          </a:p>
          <a:p>
            <a:pPr>
              <a:lnSpc>
                <a:spcPct val="100000"/>
              </a:lnSpc>
            </a:pPr>
            <a:endParaRPr lang="sk-SK" b="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sk-SK" b="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sk-SK" b="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sk-SK" b="1" dirty="0">
                <a:solidFill>
                  <a:srgbClr val="000000"/>
                </a:solidFill>
              </a:rPr>
              <a:t>Absolútna škála - </a:t>
            </a:r>
            <a:r>
              <a:rPr lang="sk-SK" dirty="0">
                <a:solidFill>
                  <a:srgbClr val="000000"/>
                </a:solidFill>
              </a:rPr>
              <a:t>je systém merania, ktorý začína na minimálnom alebo nulovom bode a postupuje len v jednom smere. Je to škála, v ktorej sú hodnoty určené s presnosťou až na identickú transformáciu. Existuje jediná mierka  a </a:t>
            </a:r>
            <a:r>
              <a:rPr lang="sk-SK">
                <a:solidFill>
                  <a:srgbClr val="000000"/>
                </a:solidFill>
              </a:rPr>
              <a:t>prirodzená nula (</a:t>
            </a:r>
            <a:r>
              <a:rPr lang="sk-SK" dirty="0">
                <a:solidFill>
                  <a:srgbClr val="000000"/>
                </a:solidFill>
              </a:rPr>
              <a:t>začiatok škály).                                                                             Počet zŕn v klase</a:t>
            </a:r>
          </a:p>
        </p:txBody>
      </p:sp>
      <p:pic>
        <p:nvPicPr>
          <p:cNvPr id="22" name="Obrázok 21">
            <a:extLst>
              <a:ext uri="{FF2B5EF4-FFF2-40B4-BE49-F238E27FC236}">
                <a16:creationId xmlns:a16="http://schemas.microsoft.com/office/drawing/2014/main" id="{4022BCA2-7B3E-439D-8939-2735A1D77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257" y="1397509"/>
            <a:ext cx="752475" cy="409575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02C8835C-F921-43C7-99F9-59C05B585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320" y="1882794"/>
            <a:ext cx="1276350" cy="647700"/>
          </a:xfrm>
          <a:prstGeom prst="rect">
            <a:avLst/>
          </a:prstGeom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id="{61E18DB4-E5F6-4D77-9D42-1828BAE0B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010" y="2996638"/>
            <a:ext cx="1775432" cy="396991"/>
          </a:xfrm>
          <a:prstGeom prst="rect">
            <a:avLst/>
          </a:prstGeom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870F1011-6BE5-4344-8613-116DE748AC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159" y="4020598"/>
            <a:ext cx="2000250" cy="333375"/>
          </a:xfrm>
          <a:prstGeom prst="rect">
            <a:avLst/>
          </a:prstGeom>
        </p:spPr>
      </p:pic>
      <p:pic>
        <p:nvPicPr>
          <p:cNvPr id="34" name="Obrázok 33">
            <a:extLst>
              <a:ext uri="{FF2B5EF4-FFF2-40B4-BE49-F238E27FC236}">
                <a16:creationId xmlns:a16="http://schemas.microsoft.com/office/drawing/2014/main" id="{8CA31D78-C7BB-4A1A-BFB3-AF726FA978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0848" y="2143773"/>
            <a:ext cx="2286074" cy="617503"/>
          </a:xfrm>
          <a:prstGeom prst="rect">
            <a:avLst/>
          </a:prstGeom>
        </p:spPr>
      </p:pic>
      <p:pic>
        <p:nvPicPr>
          <p:cNvPr id="36" name="Obrázok 35">
            <a:extLst>
              <a:ext uri="{FF2B5EF4-FFF2-40B4-BE49-F238E27FC236}">
                <a16:creationId xmlns:a16="http://schemas.microsoft.com/office/drawing/2014/main" id="{8AD147D3-BD1F-4E1C-ADDD-39BA3AEA41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2038" y="2295759"/>
            <a:ext cx="1109273" cy="668888"/>
          </a:xfrm>
          <a:prstGeom prst="rect">
            <a:avLst/>
          </a:prstGeom>
        </p:spPr>
      </p:pic>
      <p:pic>
        <p:nvPicPr>
          <p:cNvPr id="40" name="Obrázok 39">
            <a:extLst>
              <a:ext uri="{FF2B5EF4-FFF2-40B4-BE49-F238E27FC236}">
                <a16:creationId xmlns:a16="http://schemas.microsoft.com/office/drawing/2014/main" id="{2231A195-F38F-4D25-8EAB-576EBBDCCD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5938" y="2964647"/>
            <a:ext cx="287042" cy="674217"/>
          </a:xfrm>
          <a:prstGeom prst="rect">
            <a:avLst/>
          </a:prstGeom>
        </p:spPr>
      </p:pic>
      <p:pic>
        <p:nvPicPr>
          <p:cNvPr id="42" name="Obrázok 41">
            <a:extLst>
              <a:ext uri="{FF2B5EF4-FFF2-40B4-BE49-F238E27FC236}">
                <a16:creationId xmlns:a16="http://schemas.microsoft.com/office/drawing/2014/main" id="{0054DE19-6B52-492C-8BEB-53E2EAEB96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9875" y="4096725"/>
            <a:ext cx="804504" cy="968580"/>
          </a:xfrm>
          <a:prstGeom prst="rect">
            <a:avLst/>
          </a:prstGeom>
        </p:spPr>
      </p:pic>
      <p:pic>
        <p:nvPicPr>
          <p:cNvPr id="44" name="Obrázok 43">
            <a:extLst>
              <a:ext uri="{FF2B5EF4-FFF2-40B4-BE49-F238E27FC236}">
                <a16:creationId xmlns:a16="http://schemas.microsoft.com/office/drawing/2014/main" id="{83FD2FC8-9B10-41C7-94B3-DF8DC55DAC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1301" y="4064466"/>
            <a:ext cx="818292" cy="1011223"/>
          </a:xfrm>
          <a:prstGeom prst="rect">
            <a:avLst/>
          </a:prstGeom>
        </p:spPr>
      </p:pic>
      <p:pic>
        <p:nvPicPr>
          <p:cNvPr id="46" name="Obrázok 45">
            <a:extLst>
              <a:ext uri="{FF2B5EF4-FFF2-40B4-BE49-F238E27FC236}">
                <a16:creationId xmlns:a16="http://schemas.microsoft.com/office/drawing/2014/main" id="{D85DDAD1-9BC7-404B-A0BA-35460CC07C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1826" y="4135292"/>
            <a:ext cx="1847850" cy="838200"/>
          </a:xfrm>
          <a:prstGeom prst="rect">
            <a:avLst/>
          </a:prstGeom>
        </p:spPr>
      </p:pic>
      <p:sp>
        <p:nvSpPr>
          <p:cNvPr id="47" name="BlokTextu 46">
            <a:extLst>
              <a:ext uri="{FF2B5EF4-FFF2-40B4-BE49-F238E27FC236}">
                <a16:creationId xmlns:a16="http://schemas.microsoft.com/office/drawing/2014/main" id="{4130DEBC-3812-4411-888D-5AE802481A57}"/>
              </a:ext>
            </a:extLst>
          </p:cNvPr>
          <p:cNvSpPr txBox="1"/>
          <p:nvPr/>
        </p:nvSpPr>
        <p:spPr>
          <a:xfrm>
            <a:off x="3683989" y="428712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VEK</a:t>
            </a:r>
          </a:p>
        </p:txBody>
      </p:sp>
      <p:pic>
        <p:nvPicPr>
          <p:cNvPr id="49" name="Obrázok 48">
            <a:extLst>
              <a:ext uri="{FF2B5EF4-FFF2-40B4-BE49-F238E27FC236}">
                <a16:creationId xmlns:a16="http://schemas.microsoft.com/office/drawing/2014/main" id="{76154272-BB88-46A3-A3FE-E12D9CA955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22224" y="3185057"/>
            <a:ext cx="605452" cy="580074"/>
          </a:xfrm>
          <a:prstGeom prst="rect">
            <a:avLst/>
          </a:prstGeom>
        </p:spPr>
      </p:pic>
      <p:sp>
        <p:nvSpPr>
          <p:cNvPr id="52" name="Rectangle 3">
            <a:extLst>
              <a:ext uri="{FF2B5EF4-FFF2-40B4-BE49-F238E27FC236}">
                <a16:creationId xmlns:a16="http://schemas.microsoft.com/office/drawing/2014/main" id="{185EC568-293E-423D-AA77-4632EEC7C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0151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54" name="Obrázok 53">
            <a:extLst>
              <a:ext uri="{FF2B5EF4-FFF2-40B4-BE49-F238E27FC236}">
                <a16:creationId xmlns:a16="http://schemas.microsoft.com/office/drawing/2014/main" id="{3CBD7FE2-22C2-4625-B818-6127882EEF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80642" y="5841138"/>
            <a:ext cx="2034517" cy="55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59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93113-813B-47C1-8C67-633B7D224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Univers Condensed" panose="020B0506020202050204" pitchFamily="34" charset="0"/>
              </a:rPr>
              <a:t>Na čom merať – výber vzorky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525B4E63-D21C-4EB4-89A5-AFF37DDBDF57}"/>
              </a:ext>
            </a:extLst>
          </p:cNvPr>
          <p:cNvSpPr txBox="1"/>
          <p:nvPr/>
        </p:nvSpPr>
        <p:spPr>
          <a:xfrm>
            <a:off x="841248" y="1744190"/>
            <a:ext cx="92480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Ak chcete z výsledkov vyvodiť platné závery, musíte sa starostlivo rozhodnúť, ako vyberiete vzorku, ktorá je reprezentatívna pre skupinu ako celok. </a:t>
            </a:r>
          </a:p>
          <a:p>
            <a:endParaRPr lang="sk-SK" dirty="0"/>
          </a:p>
          <a:p>
            <a:r>
              <a:rPr lang="sk-SK" dirty="0"/>
              <a:t>Existujú </a:t>
            </a:r>
            <a:r>
              <a:rPr lang="sk-SK" b="1" dirty="0"/>
              <a:t>dva typy metód odberu vzoriek</a:t>
            </a:r>
            <a:r>
              <a:rPr lang="sk-SK" dirty="0"/>
              <a:t>:</a:t>
            </a:r>
          </a:p>
          <a:p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Výber vzorky s využitím pravdepodobnosti </a:t>
            </a:r>
            <a:r>
              <a:rPr lang="sk-SK" dirty="0"/>
              <a:t>- zahŕňa náhodný výber, čo vám umožňuje robiť silné štatistické závery o základnom súbore – na vyhodnotenie môžeme použiť štatistické metódy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Výber vzorky bez využitia pravdepodobnosti  </a:t>
            </a:r>
            <a:r>
              <a:rPr lang="sk-SK" dirty="0"/>
              <a:t>- zahŕňa nenáhodný výber na základe určitých kritérií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r>
              <a:rPr lang="sk-SK" dirty="0"/>
              <a:t>V časti  metodológia (Vašej práce alebo vedeckého článku) musíte  jasne vysvetliť, ako ste  získali  svoju vzorku.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FB7B853-2C92-D746-3CFA-7DB4DCEAC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3" y="100684"/>
            <a:ext cx="640721" cy="90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89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4FA220-E229-4E2F-B69C-5CDFF1460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63" y="2103437"/>
            <a:ext cx="6876982" cy="1325563"/>
          </a:xfrm>
        </p:spPr>
        <p:txBody>
          <a:bodyPr>
            <a:normAutofit fontScale="90000"/>
          </a:bodyPr>
          <a:lstStyle/>
          <a:p>
            <a:r>
              <a:rPr lang="sk-SK" dirty="0">
                <a:solidFill>
                  <a:srgbClr val="0D405F"/>
                </a:solidFill>
                <a:latin typeface="Inter"/>
              </a:rPr>
              <a:t>Skôr, </a:t>
            </a:r>
            <a:br>
              <a:rPr lang="sk-SK" dirty="0">
                <a:solidFill>
                  <a:srgbClr val="0D405F"/>
                </a:solidFill>
                <a:latin typeface="Inter"/>
              </a:rPr>
            </a:br>
            <a:r>
              <a:rPr lang="sk-SK" dirty="0">
                <a:solidFill>
                  <a:srgbClr val="0D405F"/>
                </a:solidFill>
                <a:latin typeface="Inter"/>
              </a:rPr>
              <a:t>ako začnete </a:t>
            </a:r>
            <a:r>
              <a:rPr lang="sk-SK" b="0" i="0" dirty="0">
                <a:solidFill>
                  <a:srgbClr val="0D405F"/>
                </a:solidFill>
                <a:effectLst/>
                <a:latin typeface="Inter"/>
              </a:rPr>
              <a:t>zhromaždiť údaje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41ED1BC-5EEC-4C3C-9C3A-FD2B4C40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860" y="1165983"/>
            <a:ext cx="3848100" cy="247650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3E7D7CF-8521-49B9-9F6D-C02E6DF13B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1542135"/>
              </p:ext>
            </p:extLst>
          </p:nvPr>
        </p:nvGraphicFramePr>
        <p:xfrm>
          <a:off x="861163" y="3429000"/>
          <a:ext cx="5743769" cy="2363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Obrázok 9">
            <a:extLst>
              <a:ext uri="{FF2B5EF4-FFF2-40B4-BE49-F238E27FC236}">
                <a16:creationId xmlns:a16="http://schemas.microsoft.com/office/drawing/2014/main" id="{38CB72EB-CDEA-4217-8ED1-66C26F35D2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4154" y="3170289"/>
            <a:ext cx="2543175" cy="2247900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5CB2825B-602C-434D-BF90-66EF66B6AC45}"/>
              </a:ext>
            </a:extLst>
          </p:cNvPr>
          <p:cNvSpPr txBox="1"/>
          <p:nvPr/>
        </p:nvSpPr>
        <p:spPr>
          <a:xfrm>
            <a:off x="7072620" y="6611779"/>
            <a:ext cx="5309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/>
              <a:t>Zdroj obrázku: https://www.123rf.com/stock-photo/start_flag.html?sti=obqx6vsfqgicpd72ep|</a:t>
            </a:r>
          </a:p>
        </p:txBody>
      </p:sp>
    </p:spTree>
    <p:extLst>
      <p:ext uri="{BB962C8B-B14F-4D97-AF65-F5344CB8AC3E}">
        <p14:creationId xmlns:p14="http://schemas.microsoft.com/office/powerpoint/2010/main" val="801946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8E70BC-2821-B0C1-8824-0EE94696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A5FE625-623D-3BBF-FDA8-A5CF1A875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C2B61E7-2159-743C-7F9F-E8F08BD4B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634"/>
            <a:ext cx="12192000" cy="670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18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EB2B02-5AEC-72CD-9506-1CA722FE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5FBC7DA-185D-AFCB-0283-C21250406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C815F2D-1C9E-63BF-82A8-4DA6F613D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294943"/>
            <a:ext cx="10106025" cy="601027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DE58F85-C90D-F878-0876-39E29317A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3" y="100684"/>
            <a:ext cx="640721" cy="904195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E0AB50AF-7B1F-A652-7E81-FF24D13F9EC7}"/>
              </a:ext>
            </a:extLst>
          </p:cNvPr>
          <p:cNvSpPr txBox="1"/>
          <p:nvPr/>
        </p:nvSpPr>
        <p:spPr>
          <a:xfrm>
            <a:off x="732024" y="6305218"/>
            <a:ext cx="10618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https://planningtank.com/blog/understanding-sampling-random-systematic-stratified-and-cluster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C324FD39-D5BF-6811-28E6-3C6BEE20A5A1}"/>
              </a:ext>
            </a:extLst>
          </p:cNvPr>
          <p:cNvSpPr txBox="1"/>
          <p:nvPr/>
        </p:nvSpPr>
        <p:spPr>
          <a:xfrm>
            <a:off x="753756" y="541269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skupinový</a:t>
            </a:r>
          </a:p>
        </p:txBody>
      </p:sp>
    </p:spTree>
    <p:extLst>
      <p:ext uri="{BB962C8B-B14F-4D97-AF65-F5344CB8AC3E}">
        <p14:creationId xmlns:p14="http://schemas.microsoft.com/office/powerpoint/2010/main" val="2902686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FDF2D3-BA43-428E-B94D-9FFF2B226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73" y="552782"/>
            <a:ext cx="9489000" cy="675127"/>
          </a:xfrm>
        </p:spPr>
        <p:txBody>
          <a:bodyPr>
            <a:normAutofit/>
          </a:bodyPr>
          <a:lstStyle/>
          <a:p>
            <a:r>
              <a:rPr lang="sk-SK" sz="3200" dirty="0">
                <a:latin typeface="+mn-lt"/>
              </a:rPr>
              <a:t>Rozsah výberového súboru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3EFABC7-7678-4AA9-8C1E-3B2E41D22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227909"/>
            <a:ext cx="8050203" cy="4615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000" b="0" i="0" dirty="0">
                <a:solidFill>
                  <a:srgbClr val="111111"/>
                </a:solidFill>
                <a:effectLst/>
                <a:latin typeface="verdana" panose="020B0604030504040204" pitchFamily="34" charset="0"/>
              </a:rPr>
              <a:t>Niektorí autori sa pokúsili vytvoriť tabuľky vyjadrujúce odhad veľkosti výberového súboru v závislosti od veľkosti základného súboru. Takéto tabuľky sú len relatívne presné.</a:t>
            </a:r>
            <a:endParaRPr lang="sk-SK" sz="10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2F264C6-E990-01A2-16D2-F4CFD4C70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3" y="100684"/>
            <a:ext cx="640721" cy="90419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F1B4768-4320-8C27-5973-D548EABBA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" y="2138167"/>
            <a:ext cx="4270683" cy="3850853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72BCF76E-CCB8-D7FD-1CE7-7698CA9BE5B1}"/>
              </a:ext>
            </a:extLst>
          </p:cNvPr>
          <p:cNvSpPr txBox="1"/>
          <p:nvPr/>
        </p:nvSpPr>
        <p:spPr>
          <a:xfrm>
            <a:off x="841248" y="1690231"/>
            <a:ext cx="77454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http://www.e-metodologia.fedu.uniba.sk/index.php/kapitoly/vyskumny-subor/rozsah-vyberoveho-suboru.php?id=i8p7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60D40134-DA1C-5489-C81D-232B0DC5F976}"/>
              </a:ext>
            </a:extLst>
          </p:cNvPr>
          <p:cNvSpPr txBox="1"/>
          <p:nvPr/>
        </p:nvSpPr>
        <p:spPr>
          <a:xfrm>
            <a:off x="4990011" y="3971108"/>
            <a:ext cx="4427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Je to výber z tabuľky </a:t>
            </a:r>
            <a:r>
              <a:rPr lang="sk-SK" dirty="0" err="1"/>
              <a:t>Krejcie</a:t>
            </a:r>
            <a:r>
              <a:rPr lang="sk-SK" dirty="0"/>
              <a:t>, </a:t>
            </a:r>
            <a:r>
              <a:rPr lang="sk-SK" dirty="0" err="1"/>
              <a:t>Morgan</a:t>
            </a:r>
            <a:r>
              <a:rPr lang="sk-SK" dirty="0"/>
              <a:t> (1970)</a:t>
            </a:r>
            <a:br>
              <a:rPr lang="sk-SK" dirty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31060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E5D190C0-3ADB-F3DA-A982-F68C09219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6198" y="911557"/>
            <a:ext cx="5334000" cy="1933575"/>
          </a:xfr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913B4A07-5C05-8767-D01D-B5884CA49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814387"/>
            <a:ext cx="5314950" cy="52292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Písanie rukou 8">
                <a:extLst>
                  <a:ext uri="{FF2B5EF4-FFF2-40B4-BE49-F238E27FC236}">
                    <a16:creationId xmlns:a16="http://schemas.microsoft.com/office/drawing/2014/main" id="{30A7DF2F-5CC5-1407-D77C-6774641ED3C4}"/>
                  </a:ext>
                </a:extLst>
              </p14:cNvPr>
              <p14:cNvContentPartPr/>
              <p14:nvPr/>
            </p14:nvContentPartPr>
            <p14:xfrm>
              <a:off x="7609457" y="2437046"/>
              <a:ext cx="1352160" cy="507600"/>
            </p14:xfrm>
          </p:contentPart>
        </mc:Choice>
        <mc:Fallback xmlns="">
          <p:pic>
            <p:nvPicPr>
              <p:cNvPr id="9" name="Písanie rukou 8">
                <a:extLst>
                  <a:ext uri="{FF2B5EF4-FFF2-40B4-BE49-F238E27FC236}">
                    <a16:creationId xmlns:a16="http://schemas.microsoft.com/office/drawing/2014/main" id="{30A7DF2F-5CC5-1407-D77C-6774641ED3C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55817" y="2329406"/>
                <a:ext cx="1459800" cy="72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158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60E38-1673-6A9B-832F-711E49E8F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400" dirty="0">
                <a:latin typeface="+mn-lt"/>
              </a:rPr>
              <a:t>Rozsah výberového súboru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7890BA5-2C55-A2E4-B9E7-228699400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61661"/>
            <a:ext cx="9489000" cy="3747384"/>
          </a:xfrm>
        </p:spPr>
        <p:txBody>
          <a:bodyPr/>
          <a:lstStyle/>
          <a:p>
            <a:r>
              <a:rPr lang="sk-SK" b="0" i="0" u="none" strike="noStrike" dirty="0" err="1">
                <a:solidFill>
                  <a:srgbClr val="005C85"/>
                </a:solidFill>
                <a:effectLst/>
                <a:latin typeface="Helvetica" panose="020B0604020202020204" pitchFamily="34" charset="0"/>
              </a:rPr>
              <a:t>Cochranov</a:t>
            </a:r>
            <a:r>
              <a:rPr lang="sk-SK" b="0" i="0" u="none" strike="noStrike" dirty="0">
                <a:solidFill>
                  <a:srgbClr val="005C85"/>
                </a:solidFill>
                <a:effectLst/>
                <a:latin typeface="Helvetica" panose="020B0604020202020204" pitchFamily="34" charset="0"/>
              </a:rPr>
              <a:t> vzorec veľkosti vzorky</a:t>
            </a:r>
            <a:endParaRPr lang="sk-SK" b="0" i="0" dirty="0">
              <a:solidFill>
                <a:srgbClr val="575760"/>
              </a:solidFill>
              <a:effectLst/>
              <a:latin typeface="Helvetica" panose="020B0604020202020204" pitchFamily="34" charset="0"/>
            </a:endParaRP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D2025BB-83D0-9F8B-A647-005C649C6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248" y="200801"/>
            <a:ext cx="4972050" cy="3429000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40F51D3D-DE3D-BC06-CB7A-DDBCD9D1353A}"/>
              </a:ext>
            </a:extLst>
          </p:cNvPr>
          <p:cNvSpPr txBox="1"/>
          <p:nvPr/>
        </p:nvSpPr>
        <p:spPr>
          <a:xfrm>
            <a:off x="357050" y="5982052"/>
            <a:ext cx="10641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https://www.statisticshowto.com/probability-and-statistics/find-sample-size/#yamane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D7D8B4C8-A48A-A9BA-6224-18D87DC7A99E}"/>
              </a:ext>
            </a:extLst>
          </p:cNvPr>
          <p:cNvSpPr txBox="1"/>
          <p:nvPr/>
        </p:nvSpPr>
        <p:spPr>
          <a:xfrm>
            <a:off x="841248" y="305544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575760"/>
                </a:solidFill>
                <a:effectLst/>
                <a:latin typeface="Helvetica" panose="020B0604020202020204" pitchFamily="34" charset="0"/>
              </a:rPr>
              <a:t>Modifikácia </a:t>
            </a:r>
            <a:r>
              <a:rPr lang="sk-SK" b="0" i="0" dirty="0" err="1">
                <a:solidFill>
                  <a:srgbClr val="575760"/>
                </a:solidFill>
                <a:effectLst/>
                <a:latin typeface="Helvetica" panose="020B0604020202020204" pitchFamily="34" charset="0"/>
              </a:rPr>
              <a:t>Cochranovho</a:t>
            </a:r>
            <a:r>
              <a:rPr lang="sk-SK" b="0" i="0" dirty="0">
                <a:solidFill>
                  <a:srgbClr val="575760"/>
                </a:solidFill>
                <a:effectLst/>
                <a:latin typeface="Helvetica" panose="020B0604020202020204" pitchFamily="34" charset="0"/>
              </a:rPr>
              <a:t> vzorca na výpočet veľkosti vzorky v menších populáciách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4026CE31-0120-CAA9-7D42-FA49C4026D47}"/>
              </a:ext>
            </a:extLst>
          </p:cNvPr>
          <p:cNvSpPr txBox="1"/>
          <p:nvPr/>
        </p:nvSpPr>
        <p:spPr>
          <a:xfrm>
            <a:off x="1036320" y="408508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k-SK" b="0" i="0" u="none" strike="noStrike" dirty="0">
                <a:solidFill>
                  <a:srgbClr val="005C85"/>
                </a:solidFill>
                <a:effectLst/>
                <a:latin typeface="Helvetica" panose="020B0604020202020204" pitchFamily="34" charset="0"/>
              </a:rPr>
              <a:t>Vzorec pre veľkosť vzorky - </a:t>
            </a:r>
            <a:r>
              <a:rPr lang="sk-SK" b="0" i="0" u="none" strike="noStrike" dirty="0" err="1">
                <a:solidFill>
                  <a:srgbClr val="005C85"/>
                </a:solidFill>
                <a:effectLst/>
                <a:latin typeface="Helvetica" panose="020B0604020202020204" pitchFamily="34" charset="0"/>
              </a:rPr>
              <a:t>Yamane</a:t>
            </a:r>
            <a:endParaRPr lang="sk-SK" b="0" i="0" dirty="0">
              <a:solidFill>
                <a:srgbClr val="575760"/>
              </a:solidFill>
              <a:effectLst/>
              <a:latin typeface="Helvetica" panose="020B0604020202020204" pitchFamily="34" charset="0"/>
            </a:endParaRP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823168A4-6E53-0885-C716-BB41CB2F7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470" y="3701772"/>
            <a:ext cx="2609850" cy="23145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Písanie rukou 13">
                <a:extLst>
                  <a:ext uri="{FF2B5EF4-FFF2-40B4-BE49-F238E27FC236}">
                    <a16:creationId xmlns:a16="http://schemas.microsoft.com/office/drawing/2014/main" id="{6B047597-A6F9-2E47-F18D-666C373D2F01}"/>
                  </a:ext>
                </a:extLst>
              </p14:cNvPr>
              <p14:cNvContentPartPr/>
              <p14:nvPr/>
            </p14:nvContentPartPr>
            <p14:xfrm>
              <a:off x="189857" y="5603966"/>
              <a:ext cx="539280" cy="656280"/>
            </p14:xfrm>
          </p:contentPart>
        </mc:Choice>
        <mc:Fallback xmlns="">
          <p:pic>
            <p:nvPicPr>
              <p:cNvPr id="14" name="Písanie rukou 13">
                <a:extLst>
                  <a:ext uri="{FF2B5EF4-FFF2-40B4-BE49-F238E27FC236}">
                    <a16:creationId xmlns:a16="http://schemas.microsoft.com/office/drawing/2014/main" id="{6B047597-A6F9-2E47-F18D-666C373D2F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217" y="5495966"/>
                <a:ext cx="646920" cy="87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8879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55F784-D134-A8AA-8505-0E4470EF1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B5BF7938-439B-AF2E-C7F8-F08D6E672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9504" y="552782"/>
            <a:ext cx="3549210" cy="4628818"/>
          </a:xfr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219746B-BB66-CD6F-38FA-BF5E40E27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" y="453136"/>
            <a:ext cx="3522363" cy="472846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8934D51E-A7BB-7231-AA7D-BC4A994D3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572" y="506159"/>
            <a:ext cx="332422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2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09F02D-9E14-A869-4D22-4F5B43A2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B103BB3-01C9-AEF5-35B6-18967F07E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B986F29-E9C5-E7D6-CD21-61B786A53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508" y="409243"/>
            <a:ext cx="3667125" cy="589597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8FA8B22-99D0-C1C0-BA23-C7315F161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736" y="409243"/>
            <a:ext cx="3371850" cy="498157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C8A72D34-3FD1-CDBD-338B-D0CD5117F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14" y="409243"/>
            <a:ext cx="3870792" cy="618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20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E18852-4FA9-4A37-6500-4A2EB5827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400" dirty="0">
                <a:latin typeface="+mn-lt"/>
              </a:rPr>
              <a:t>Rozsah výberového súboru – náhodný výber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32D2CA-C5D3-EFE6-A433-F3DBE4D88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991" y="5590902"/>
            <a:ext cx="9489000" cy="424775"/>
          </a:xfrm>
        </p:spPr>
        <p:txBody>
          <a:bodyPr>
            <a:normAutofit/>
          </a:bodyPr>
          <a:lstStyle/>
          <a:p>
            <a:r>
              <a:rPr lang="sk-SK" sz="1000" dirty="0"/>
              <a:t>https://unstats.un.org/unsd/demographic/sources/surveys/Handbook23June05.pdf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9BBBF96-4F1B-55E2-25D0-440109D5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878345"/>
            <a:ext cx="5638800" cy="3743325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DAD2D0AC-7A98-355F-2A52-C0777B4B6D30}"/>
              </a:ext>
            </a:extLst>
          </p:cNvPr>
          <p:cNvSpPr txBox="1"/>
          <p:nvPr/>
        </p:nvSpPr>
        <p:spPr>
          <a:xfrm>
            <a:off x="4511040" y="145591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333333"/>
                </a:solidFill>
                <a:effectLst/>
                <a:latin typeface="Alike"/>
              </a:rPr>
              <a:t> </a:t>
            </a:r>
            <a:r>
              <a:rPr lang="pl-PL" b="0" i="0" u="none" strike="noStrike" dirty="0">
                <a:solidFill>
                  <a:srgbClr val="1282CC"/>
                </a:solidFill>
                <a:effectLst/>
                <a:latin typeface="Alike"/>
                <a:hlinkClick r:id="rId3" tooltip="UN Designing Household Surveys Samples: Praktické usmernenia"/>
              </a:rPr>
              <a:t>usmernenia OSN o prieskumoch v domácnostiach</a:t>
            </a:r>
            <a:r>
              <a:rPr lang="pl-PL" b="0" i="0" dirty="0">
                <a:solidFill>
                  <a:srgbClr val="333333"/>
                </a:solidFill>
                <a:effectLst/>
                <a:latin typeface="Alike"/>
              </a:rPr>
              <a:t> 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71114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1846B4-F3B4-7E2F-2767-96E63E109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>
                <a:latin typeface="+mn-lt"/>
              </a:rPr>
              <a:t>Kalkulátory na webe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748E089-949E-44CB-C171-93D049FFF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653937"/>
            <a:ext cx="9489000" cy="3747384"/>
          </a:xfrm>
        </p:spPr>
        <p:txBody>
          <a:bodyPr/>
          <a:lstStyle/>
          <a:p>
            <a:r>
              <a:rPr lang="sk-SK" dirty="0">
                <a:hlinkClick r:id="rId2"/>
              </a:rPr>
              <a:t>https://www.calculator.net/sample-size-calculator.html</a:t>
            </a:r>
            <a:r>
              <a:rPr lang="sk-SK" dirty="0"/>
              <a:t>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710253F-062A-4FF0-81B7-47A393637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58" y="1878345"/>
            <a:ext cx="4305300" cy="6096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7B5CF55A-38E7-DDF1-BC1E-DF1D59384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58" y="3429000"/>
            <a:ext cx="6162675" cy="790575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19EADACE-0D37-0A07-9A2C-2C308ED8320E}"/>
              </a:ext>
            </a:extLst>
          </p:cNvPr>
          <p:cNvSpPr txBox="1"/>
          <p:nvPr/>
        </p:nvSpPr>
        <p:spPr>
          <a:xfrm>
            <a:off x="841248" y="452762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http://www.raosoft.com/samplesize.html</a:t>
            </a:r>
          </a:p>
        </p:txBody>
      </p:sp>
    </p:spTree>
    <p:extLst>
      <p:ext uri="{BB962C8B-B14F-4D97-AF65-F5344CB8AC3E}">
        <p14:creationId xmlns:p14="http://schemas.microsoft.com/office/powerpoint/2010/main" val="1893935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1D0D9D-A1AF-4E78-9D7B-C0B73DE6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Univers Condensed" panose="020B0506020202050204" pitchFamily="34" charset="0"/>
              </a:rPr>
              <a:t>Výber vzorky bez využitia</a:t>
            </a:r>
            <a:br>
              <a:rPr lang="sk-SK" dirty="0">
                <a:latin typeface="Univers Condensed" panose="020B0506020202050204" pitchFamily="34" charset="0"/>
              </a:rPr>
            </a:br>
            <a:r>
              <a:rPr lang="sk-SK" dirty="0">
                <a:latin typeface="Univers Condensed" panose="020B0506020202050204" pitchFamily="34" charset="0"/>
              </a:rPr>
              <a:t>pravdepodobnosti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9C4174D-1A69-4D3A-8C6F-E902ACB06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24" y="2395159"/>
            <a:ext cx="5108895" cy="258449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k-SK" dirty="0"/>
              <a:t>Techniky nepravdepodobnostného odberu vzoriek sa často používajú v prieskumoch a kvalitatívnom výskume . Pri týchto typoch výskumu </a:t>
            </a:r>
            <a:r>
              <a:rPr lang="sk-SK" b="1" dirty="0">
                <a:solidFill>
                  <a:srgbClr val="FF0000"/>
                </a:solidFill>
              </a:rPr>
              <a:t>nie je cieľom testovať hypotézu o širokej populácii, ale rozvinúť počiatočné pochopenie </a:t>
            </a:r>
            <a:r>
              <a:rPr lang="sk-SK" dirty="0"/>
              <a:t>malej alebo nedostatočne </a:t>
            </a:r>
            <a:r>
              <a:rPr lang="sk-SK" b="1" dirty="0"/>
              <a:t>preskúmanej populácie</a:t>
            </a:r>
            <a:r>
              <a:rPr lang="sk-SK" dirty="0"/>
              <a:t>.</a:t>
            </a:r>
          </a:p>
          <a:p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676AA555-BF03-4217-90AB-E11A7C2D1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120" y="481210"/>
            <a:ext cx="2771351" cy="1669342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17D54E74-CF35-4998-8AA8-2D91962852D2}"/>
              </a:ext>
            </a:extLst>
          </p:cNvPr>
          <p:cNvSpPr txBox="1"/>
          <p:nvPr/>
        </p:nvSpPr>
        <p:spPr>
          <a:xfrm>
            <a:off x="4605237" y="6165534"/>
            <a:ext cx="7304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b="0" i="0" dirty="0" err="1">
                <a:solidFill>
                  <a:srgbClr val="282828"/>
                </a:solidFill>
                <a:effectLst/>
                <a:latin typeface="Georgia" panose="02040502050405020303" pitchFamily="18" charset="0"/>
              </a:rPr>
              <a:t>Crossman</a:t>
            </a:r>
            <a:r>
              <a:rPr lang="sk-SK" sz="800" b="0" i="0" dirty="0">
                <a:solidFill>
                  <a:srgbClr val="282828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sk-SK" sz="800" b="0" i="0" dirty="0" err="1">
                <a:solidFill>
                  <a:srgbClr val="282828"/>
                </a:solidFill>
                <a:effectLst/>
                <a:latin typeface="Georgia" panose="02040502050405020303" pitchFamily="18" charset="0"/>
              </a:rPr>
              <a:t>Ashley</a:t>
            </a:r>
            <a:r>
              <a:rPr lang="sk-SK" sz="800" b="0" i="0" dirty="0">
                <a:solidFill>
                  <a:srgbClr val="282828"/>
                </a:solidFill>
                <a:effectLst/>
                <a:latin typeface="Georgia" panose="02040502050405020303" pitchFamily="18" charset="0"/>
              </a:rPr>
              <a:t>. "Pochopenie účelového vzorkovania." </a:t>
            </a:r>
            <a:r>
              <a:rPr lang="sk-SK" sz="800" b="0" i="0" dirty="0" err="1">
                <a:solidFill>
                  <a:srgbClr val="282828"/>
                </a:solidFill>
                <a:effectLst/>
                <a:latin typeface="Georgia" panose="02040502050405020303" pitchFamily="18" charset="0"/>
              </a:rPr>
              <a:t>ThoughtCo</a:t>
            </a:r>
            <a:r>
              <a:rPr lang="sk-SK" sz="800" b="0" i="0" dirty="0">
                <a:solidFill>
                  <a:srgbClr val="282828"/>
                </a:solidFill>
                <a:effectLst/>
                <a:latin typeface="Georgia" panose="02040502050405020303" pitchFamily="18" charset="0"/>
              </a:rPr>
              <a:t>, 27. augusta 2020, thinkco.com/purposive-sampling-3026727</a:t>
            </a:r>
            <a:r>
              <a:rPr lang="sk-SK" b="0" i="0" dirty="0">
                <a:solidFill>
                  <a:srgbClr val="282828"/>
                </a:solidFill>
                <a:effectLst/>
                <a:latin typeface="Georgia" panose="02040502050405020303" pitchFamily="18" charset="0"/>
              </a:rPr>
              <a:t>.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97ADF7B-29E6-9B91-87FB-3AF80ED75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3" y="100684"/>
            <a:ext cx="640721" cy="90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61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16E105-2D4E-4490-8835-D3287A47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33" y="346335"/>
            <a:ext cx="9489000" cy="919982"/>
          </a:xfrm>
        </p:spPr>
        <p:txBody>
          <a:bodyPr/>
          <a:lstStyle/>
          <a:p>
            <a:r>
              <a:rPr lang="sk-SK" dirty="0">
                <a:latin typeface="+mn-lt"/>
              </a:rPr>
              <a:t>Obsah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2965235-69E5-4F3D-AADC-3167FFD06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1459684"/>
            <a:ext cx="4206613" cy="4622334"/>
          </a:xfrm>
        </p:spPr>
        <p:txBody>
          <a:bodyPr>
            <a:normAutofit/>
          </a:bodyPr>
          <a:lstStyle/>
          <a:p>
            <a:r>
              <a:rPr lang="sk-SK" sz="1900" b="1" dirty="0"/>
              <a:t>Čo merať</a:t>
            </a:r>
          </a:p>
          <a:p>
            <a:endParaRPr lang="sk-SK" sz="1900" b="1" dirty="0"/>
          </a:p>
          <a:p>
            <a:r>
              <a:rPr lang="sk-SK" sz="1900" b="1" dirty="0"/>
              <a:t>Ako merať</a:t>
            </a:r>
          </a:p>
          <a:p>
            <a:endParaRPr lang="sk-SK" sz="1900" b="1" dirty="0"/>
          </a:p>
          <a:p>
            <a:r>
              <a:rPr lang="sk-SK" sz="1900" b="1" dirty="0"/>
              <a:t>Na čom merať a koľko</a:t>
            </a:r>
          </a:p>
          <a:p>
            <a:endParaRPr lang="sk-SK" sz="1900" b="1" dirty="0"/>
          </a:p>
          <a:p>
            <a:r>
              <a:rPr lang="sk-SK" sz="1900" b="1" dirty="0"/>
              <a:t> Ako vyhodnotiť, čo sme namerali</a:t>
            </a:r>
          </a:p>
          <a:p>
            <a:endParaRPr lang="sk-SK" dirty="0"/>
          </a:p>
          <a:p>
            <a:endParaRPr lang="sk-SK" dirty="0">
              <a:latin typeface="Univers Condensed" panose="020B0506020202050204" pitchFamily="34" charset="0"/>
            </a:endParaRPr>
          </a:p>
          <a:p>
            <a:endParaRPr lang="sk-SK" altLang="sk-SK" sz="2000" dirty="0">
              <a:latin typeface="Univers Condensed" panose="020B0506020202050204" pitchFamily="34" charset="0"/>
            </a:endParaRPr>
          </a:p>
          <a:p>
            <a:endParaRPr lang="sk-SK" dirty="0"/>
          </a:p>
          <a:p>
            <a:endParaRPr lang="sk-SK" dirty="0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41902811-0617-43D5-8425-C5A2A08FB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97" y="1460849"/>
            <a:ext cx="509588" cy="604838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16B686A1-927B-4D5A-92C9-097C9EE26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97" y="2422352"/>
            <a:ext cx="509588" cy="640768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5F3A43B-C201-AC2A-8210-AA2AE5875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97" y="3256487"/>
            <a:ext cx="462130" cy="65216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E8557F76-7B86-5D31-F42E-F131307AE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097" y="4322258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57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1D0D9D-A1AF-4E78-9D7B-C0B73DE6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Univers Condensed" panose="020B0506020202050204" pitchFamily="34" charset="0"/>
              </a:rPr>
              <a:t>Výber vzorky bez využitia</a:t>
            </a:r>
            <a:br>
              <a:rPr lang="sk-SK" dirty="0">
                <a:latin typeface="Univers Condensed" panose="020B0506020202050204" pitchFamily="34" charset="0"/>
              </a:rPr>
            </a:br>
            <a:r>
              <a:rPr lang="sk-SK" dirty="0">
                <a:latin typeface="Univers Condensed" panose="020B0506020202050204" pitchFamily="34" charset="0"/>
              </a:rPr>
              <a:t>pravdepodobnosti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D8E74EE-0C21-4D62-90C9-EB35FAB2B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240" y="1776156"/>
            <a:ext cx="4901831" cy="4227829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17D54E74-CF35-4998-8AA8-2D91962852D2}"/>
              </a:ext>
            </a:extLst>
          </p:cNvPr>
          <p:cNvSpPr txBox="1"/>
          <p:nvPr/>
        </p:nvSpPr>
        <p:spPr>
          <a:xfrm>
            <a:off x="3884023" y="6400641"/>
            <a:ext cx="7304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b="0" i="0" dirty="0" err="1">
                <a:solidFill>
                  <a:srgbClr val="282828"/>
                </a:solidFill>
                <a:effectLst/>
                <a:latin typeface="Georgia" panose="02040502050405020303" pitchFamily="18" charset="0"/>
              </a:rPr>
              <a:t>Crossman</a:t>
            </a:r>
            <a:r>
              <a:rPr lang="sk-SK" sz="800" b="0" i="0" dirty="0">
                <a:solidFill>
                  <a:srgbClr val="282828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sk-SK" sz="800" b="0" i="0" dirty="0" err="1">
                <a:solidFill>
                  <a:srgbClr val="282828"/>
                </a:solidFill>
                <a:effectLst/>
                <a:latin typeface="Georgia" panose="02040502050405020303" pitchFamily="18" charset="0"/>
              </a:rPr>
              <a:t>Ashley</a:t>
            </a:r>
            <a:r>
              <a:rPr lang="sk-SK" sz="800" b="0" i="0" dirty="0">
                <a:solidFill>
                  <a:srgbClr val="282828"/>
                </a:solidFill>
                <a:effectLst/>
                <a:latin typeface="Georgia" panose="02040502050405020303" pitchFamily="18" charset="0"/>
              </a:rPr>
              <a:t>. "Pochopenie účelového vzorkovania." </a:t>
            </a:r>
            <a:r>
              <a:rPr lang="sk-SK" sz="800" b="0" i="0" dirty="0" err="1">
                <a:solidFill>
                  <a:srgbClr val="282828"/>
                </a:solidFill>
                <a:effectLst/>
                <a:latin typeface="Georgia" panose="02040502050405020303" pitchFamily="18" charset="0"/>
              </a:rPr>
              <a:t>ThoughtCo</a:t>
            </a:r>
            <a:r>
              <a:rPr lang="sk-SK" sz="800" b="0" i="0" dirty="0">
                <a:solidFill>
                  <a:srgbClr val="282828"/>
                </a:solidFill>
                <a:effectLst/>
                <a:latin typeface="Georgia" panose="02040502050405020303" pitchFamily="18" charset="0"/>
              </a:rPr>
              <a:t>, 27. augusta 2020, thinkco.com/purposive-sampling-3026727</a:t>
            </a:r>
            <a:r>
              <a:rPr lang="sk-SK" b="0" i="0" dirty="0">
                <a:solidFill>
                  <a:srgbClr val="282828"/>
                </a:solidFill>
                <a:effectLst/>
                <a:latin typeface="Georgia" panose="02040502050405020303" pitchFamily="18" charset="0"/>
              </a:rPr>
              <a:t>.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97ADF7B-29E6-9B91-87FB-3AF80ED75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3" y="100684"/>
            <a:ext cx="640721" cy="904195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06FFB2CF-E5FE-C9C8-BA1C-098F68B96F7A}"/>
              </a:ext>
            </a:extLst>
          </p:cNvPr>
          <p:cNvSpPr txBox="1"/>
          <p:nvPr/>
        </p:nvSpPr>
        <p:spPr>
          <a:xfrm>
            <a:off x="6635931" y="601395"/>
            <a:ext cx="52740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0" i="0" dirty="0">
                <a:solidFill>
                  <a:srgbClr val="0D405F"/>
                </a:solidFill>
                <a:effectLst/>
                <a:latin typeface="Inter"/>
              </a:rPr>
              <a:t>Vo vzorke bez pravdepodobnosti sú jednotlivci vyberaní na základe nenáhodných kritérií a nie každý jednotlivec má šancu byť zaradený.</a:t>
            </a:r>
            <a:endParaRPr lang="sk-SK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902A4E0E-F62A-7C65-3504-1E00E7392FB2}"/>
              </a:ext>
            </a:extLst>
          </p:cNvPr>
          <p:cNvSpPr txBox="1"/>
          <p:nvPr/>
        </p:nvSpPr>
        <p:spPr>
          <a:xfrm>
            <a:off x="411663" y="2318883"/>
            <a:ext cx="3048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k-SK" sz="1200" b="0" i="0" dirty="0">
                <a:solidFill>
                  <a:srgbClr val="0D405F"/>
                </a:solidFill>
                <a:effectLst/>
                <a:latin typeface="Inter"/>
              </a:rPr>
              <a:t>Vzorka vhodnosti jednoducho zahŕňa jednotlivcov, ktorí sú pre výskumníka najdostupnejšie.</a:t>
            </a:r>
          </a:p>
          <a:p>
            <a:pPr algn="l"/>
            <a:r>
              <a:rPr lang="sk-SK" sz="1200" b="0" i="0" dirty="0">
                <a:solidFill>
                  <a:srgbClr val="0D405F"/>
                </a:solidFill>
                <a:effectLst/>
                <a:latin typeface="Inter"/>
              </a:rPr>
              <a:t>Je to jednoduchý a lacný spôsob zhromažďovania počiatočných údajov, ale neexistuje spôsob, ako zistiť, či vzorka je reprezentatívna pre populáciu, takže nemôže priniesť </a:t>
            </a:r>
            <a:r>
              <a:rPr lang="sk-SK" sz="1200" b="0" i="0" u="none" strike="noStrike" dirty="0">
                <a:solidFill>
                  <a:srgbClr val="1F80E8"/>
                </a:solidFill>
                <a:effectLst/>
                <a:latin typeface="Inter"/>
                <a:hlinkClick r:id="rId4"/>
              </a:rPr>
              <a:t>zovšeobecniteľné</a:t>
            </a:r>
            <a:r>
              <a:rPr lang="sk-SK" sz="1200" b="0" i="0" dirty="0">
                <a:solidFill>
                  <a:srgbClr val="0D405F"/>
                </a:solidFill>
                <a:effectLst/>
                <a:latin typeface="Inter"/>
              </a:rPr>
              <a:t> výsledky.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39A94A3F-5759-AC6D-4F56-43E8F783C947}"/>
              </a:ext>
            </a:extLst>
          </p:cNvPr>
          <p:cNvSpPr txBox="1"/>
          <p:nvPr/>
        </p:nvSpPr>
        <p:spPr>
          <a:xfrm>
            <a:off x="609600" y="6165534"/>
            <a:ext cx="39014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900" dirty="0"/>
              <a:t>https://www.scribbr.com/methodology/sampling-methods/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35DEA4C1-4B46-429C-C066-77D5C8BABD85}"/>
              </a:ext>
            </a:extLst>
          </p:cNvPr>
          <p:cNvSpPr txBox="1"/>
          <p:nvPr/>
        </p:nvSpPr>
        <p:spPr>
          <a:xfrm>
            <a:off x="478718" y="4155336"/>
            <a:ext cx="26561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0" i="0" dirty="0">
                <a:solidFill>
                  <a:srgbClr val="0D405F"/>
                </a:solidFill>
                <a:effectLst/>
                <a:latin typeface="Inter"/>
              </a:rPr>
              <a:t>Ak je populácia ťažko dostupná, vzorkovanie snehovej gule možno použiť na nábor účastníkov prostredníctvom iných účastníkov. Počet ľudí, ku ktorým máte prístup k „snehovým </a:t>
            </a:r>
            <a:r>
              <a:rPr lang="sk-SK" sz="1200" b="0" i="0" dirty="0" err="1">
                <a:solidFill>
                  <a:srgbClr val="0D405F"/>
                </a:solidFill>
                <a:effectLst/>
                <a:latin typeface="Inter"/>
              </a:rPr>
              <a:t>guľám</a:t>
            </a:r>
            <a:r>
              <a:rPr lang="sk-SK" sz="1200" b="0" i="0" dirty="0">
                <a:solidFill>
                  <a:srgbClr val="0D405F"/>
                </a:solidFill>
                <a:effectLst/>
                <a:latin typeface="Inter"/>
              </a:rPr>
              <a:t>“, keď sa dostanete do kontaktu s viacerými ľuďmi.</a:t>
            </a:r>
            <a:endParaRPr lang="sk-SK" sz="1200" dirty="0"/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7A8E16DB-35CF-D7A6-0DBB-3965245CD97C}"/>
              </a:ext>
            </a:extLst>
          </p:cNvPr>
          <p:cNvSpPr txBox="1"/>
          <p:nvPr/>
        </p:nvSpPr>
        <p:spPr>
          <a:xfrm>
            <a:off x="3884023" y="6033036"/>
            <a:ext cx="76983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b="0" i="0" dirty="0" err="1">
                <a:solidFill>
                  <a:srgbClr val="202F66"/>
                </a:solidFill>
                <a:effectLst/>
                <a:latin typeface="Inter"/>
              </a:rPr>
              <a:t>McCombes</a:t>
            </a:r>
            <a:r>
              <a:rPr lang="sk-SK" sz="800" b="0" i="0" dirty="0">
                <a:solidFill>
                  <a:srgbClr val="202F66"/>
                </a:solidFill>
                <a:effectLst/>
                <a:latin typeface="Inter"/>
              </a:rPr>
              <a:t>, S. (2022, </a:t>
            </a:r>
            <a:r>
              <a:rPr lang="sk-SK" sz="800" b="0" i="0" dirty="0" err="1">
                <a:solidFill>
                  <a:srgbClr val="202F66"/>
                </a:solidFill>
                <a:effectLst/>
                <a:latin typeface="Inter"/>
              </a:rPr>
              <a:t>October</a:t>
            </a:r>
            <a:r>
              <a:rPr lang="sk-SK" sz="800" b="0" i="0" dirty="0">
                <a:solidFill>
                  <a:srgbClr val="202F66"/>
                </a:solidFill>
                <a:effectLst/>
                <a:latin typeface="Inter"/>
              </a:rPr>
              <a:t> 10). </a:t>
            </a:r>
            <a:r>
              <a:rPr lang="sk-SK" sz="800" b="0" i="1" dirty="0" err="1">
                <a:solidFill>
                  <a:srgbClr val="202F66"/>
                </a:solidFill>
                <a:effectLst/>
                <a:latin typeface="Inter"/>
              </a:rPr>
              <a:t>Sampling</a:t>
            </a:r>
            <a:r>
              <a:rPr lang="sk-SK" sz="800" b="0" i="1" dirty="0">
                <a:solidFill>
                  <a:srgbClr val="202F66"/>
                </a:solidFill>
                <a:effectLst/>
                <a:latin typeface="Inter"/>
              </a:rPr>
              <a:t> </a:t>
            </a:r>
            <a:r>
              <a:rPr lang="sk-SK" sz="800" b="0" i="1" dirty="0" err="1">
                <a:solidFill>
                  <a:srgbClr val="202F66"/>
                </a:solidFill>
                <a:effectLst/>
                <a:latin typeface="Inter"/>
              </a:rPr>
              <a:t>Methods</a:t>
            </a:r>
            <a:r>
              <a:rPr lang="sk-SK" sz="800" b="0" i="1" dirty="0">
                <a:solidFill>
                  <a:srgbClr val="202F66"/>
                </a:solidFill>
                <a:effectLst/>
                <a:latin typeface="Inter"/>
              </a:rPr>
              <a:t> | </a:t>
            </a:r>
            <a:r>
              <a:rPr lang="sk-SK" sz="800" b="0" i="1" dirty="0" err="1">
                <a:solidFill>
                  <a:srgbClr val="202F66"/>
                </a:solidFill>
                <a:effectLst/>
                <a:latin typeface="Inter"/>
              </a:rPr>
              <a:t>Types</a:t>
            </a:r>
            <a:r>
              <a:rPr lang="sk-SK" sz="800" b="0" i="1" dirty="0">
                <a:solidFill>
                  <a:srgbClr val="202F66"/>
                </a:solidFill>
                <a:effectLst/>
                <a:latin typeface="Inter"/>
              </a:rPr>
              <a:t>, </a:t>
            </a:r>
            <a:r>
              <a:rPr lang="sk-SK" sz="800" b="0" i="1" dirty="0" err="1">
                <a:solidFill>
                  <a:srgbClr val="202F66"/>
                </a:solidFill>
                <a:effectLst/>
                <a:latin typeface="Inter"/>
              </a:rPr>
              <a:t>Techniques</a:t>
            </a:r>
            <a:r>
              <a:rPr lang="sk-SK" sz="800" b="0" i="1" dirty="0">
                <a:solidFill>
                  <a:srgbClr val="202F66"/>
                </a:solidFill>
                <a:effectLst/>
                <a:latin typeface="Inter"/>
              </a:rPr>
              <a:t> &amp; </a:t>
            </a:r>
            <a:r>
              <a:rPr lang="sk-SK" sz="800" b="0" i="1" dirty="0" err="1">
                <a:solidFill>
                  <a:srgbClr val="202F66"/>
                </a:solidFill>
                <a:effectLst/>
                <a:latin typeface="Inter"/>
              </a:rPr>
              <a:t>Examples</a:t>
            </a:r>
            <a:r>
              <a:rPr lang="sk-SK" sz="800" b="0" i="1" dirty="0">
                <a:solidFill>
                  <a:srgbClr val="202F66"/>
                </a:solidFill>
                <a:effectLst/>
                <a:latin typeface="Inter"/>
              </a:rPr>
              <a:t>.</a:t>
            </a:r>
            <a:r>
              <a:rPr lang="sk-SK" sz="800" b="0" i="0" dirty="0">
                <a:solidFill>
                  <a:srgbClr val="202F66"/>
                </a:solidFill>
                <a:effectLst/>
                <a:latin typeface="Inter"/>
              </a:rPr>
              <a:t> </a:t>
            </a:r>
            <a:r>
              <a:rPr lang="sk-SK" sz="800" b="0" i="0" dirty="0" err="1">
                <a:solidFill>
                  <a:srgbClr val="202F66"/>
                </a:solidFill>
                <a:effectLst/>
                <a:latin typeface="Inter"/>
              </a:rPr>
              <a:t>Scribbr</a:t>
            </a:r>
            <a:r>
              <a:rPr lang="sk-SK" sz="800" b="0" i="0" dirty="0">
                <a:solidFill>
                  <a:srgbClr val="202F66"/>
                </a:solidFill>
                <a:effectLst/>
                <a:latin typeface="Inter"/>
              </a:rPr>
              <a:t>. </a:t>
            </a:r>
            <a:r>
              <a:rPr lang="sk-SK" sz="800" b="0" i="0" dirty="0" err="1">
                <a:solidFill>
                  <a:srgbClr val="202F66"/>
                </a:solidFill>
                <a:effectLst/>
                <a:latin typeface="Inter"/>
              </a:rPr>
              <a:t>Retrieved</a:t>
            </a:r>
            <a:r>
              <a:rPr lang="sk-SK" sz="800" b="0" i="0" dirty="0">
                <a:solidFill>
                  <a:srgbClr val="202F66"/>
                </a:solidFill>
                <a:effectLst/>
                <a:latin typeface="Inter"/>
              </a:rPr>
              <a:t> November 26, 2022, </a:t>
            </a:r>
            <a:r>
              <a:rPr lang="sk-SK" sz="800" b="0" i="0" dirty="0" err="1">
                <a:solidFill>
                  <a:srgbClr val="202F66"/>
                </a:solidFill>
                <a:effectLst/>
                <a:latin typeface="Inter"/>
              </a:rPr>
              <a:t>from</a:t>
            </a:r>
            <a:r>
              <a:rPr lang="sk-SK" sz="800" b="0" i="0" dirty="0">
                <a:solidFill>
                  <a:srgbClr val="202F66"/>
                </a:solidFill>
                <a:effectLst/>
                <a:latin typeface="Inter"/>
              </a:rPr>
              <a:t> https://www.scribbr.com/methodology/sampling-methods/</a:t>
            </a:r>
            <a:endParaRPr lang="sk-SK" sz="800" dirty="0"/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8A393178-FCAF-BD2B-50E3-16CA1975C9CB}"/>
              </a:ext>
            </a:extLst>
          </p:cNvPr>
          <p:cNvSpPr txBox="1"/>
          <p:nvPr/>
        </p:nvSpPr>
        <p:spPr>
          <a:xfrm>
            <a:off x="7792497" y="2341523"/>
            <a:ext cx="36743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dirty="0">
                <a:solidFill>
                  <a:srgbClr val="0D405F"/>
                </a:solidFill>
                <a:latin typeface="Inter"/>
              </a:rPr>
              <a:t>J</a:t>
            </a:r>
            <a:r>
              <a:rPr lang="sk-SK" sz="1200" b="0" i="0" dirty="0">
                <a:solidFill>
                  <a:srgbClr val="0D405F"/>
                </a:solidFill>
                <a:effectLst/>
                <a:latin typeface="Inter"/>
              </a:rPr>
              <a:t>ednotky  sa vyberajú, pretože majú vlastnosti, ktoré potrebujete vo vzorke. Inými slovami, jednotky sa vyberajú „z</a:t>
            </a:r>
            <a:r>
              <a:rPr lang="sk-SK" sz="1200" b="1" i="0" dirty="0">
                <a:solidFill>
                  <a:srgbClr val="0D405F"/>
                </a:solidFill>
                <a:effectLst/>
                <a:latin typeface="Inter"/>
              </a:rPr>
              <a:t>ámerne</a:t>
            </a:r>
            <a:r>
              <a:rPr lang="sk-SK" sz="1200" b="0" i="0" dirty="0">
                <a:solidFill>
                  <a:srgbClr val="0D405F"/>
                </a:solidFill>
                <a:effectLst/>
                <a:latin typeface="Inter"/>
              </a:rPr>
              <a:t>“. Účelové vzorkovanie sa najlepšie používa, keď sa chcete do hĺbky zamerať na relatívne       malé </a:t>
            </a:r>
            <a:r>
              <a:rPr lang="sk-SK" sz="1200" b="0" i="0" u="none" strike="noStrike" dirty="0">
                <a:solidFill>
                  <a:srgbClr val="1F80E8"/>
                </a:solidFill>
                <a:effectLst/>
                <a:latin typeface="Inter"/>
                <a:hlinkClick r:id="rId5"/>
              </a:rPr>
              <a:t>vzorky</a:t>
            </a:r>
            <a:r>
              <a:rPr lang="sk-SK" sz="1200" b="0" i="0" dirty="0">
                <a:solidFill>
                  <a:srgbClr val="0D405F"/>
                </a:solidFill>
                <a:effectLst/>
                <a:latin typeface="Inter"/>
              </a:rPr>
              <a:t> . </a:t>
            </a:r>
            <a:r>
              <a:rPr lang="sk-SK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Výber s maximálnou </a:t>
            </a:r>
            <a:r>
              <a:rPr lang="sk-SK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varianciou</a:t>
            </a:r>
            <a:r>
              <a:rPr lang="sk-SK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homogénny, typických prípadov, extrémnych prípadov</a:t>
            </a:r>
            <a:endParaRPr lang="sk-SK" sz="1200" dirty="0"/>
          </a:p>
        </p:txBody>
      </p:sp>
      <p:pic>
        <p:nvPicPr>
          <p:cNvPr id="24" name="Obrázok 23">
            <a:extLst>
              <a:ext uri="{FF2B5EF4-FFF2-40B4-BE49-F238E27FC236}">
                <a16:creationId xmlns:a16="http://schemas.microsoft.com/office/drawing/2014/main" id="{A0CB02EF-FF39-BC20-292E-27CE0711D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5449" y="3119793"/>
            <a:ext cx="724847" cy="466969"/>
          </a:xfrm>
          <a:prstGeom prst="rect">
            <a:avLst/>
          </a:prstGeom>
        </p:spPr>
      </p:pic>
      <p:sp>
        <p:nvSpPr>
          <p:cNvPr id="25" name="BlokTextu 24">
            <a:extLst>
              <a:ext uri="{FF2B5EF4-FFF2-40B4-BE49-F238E27FC236}">
                <a16:creationId xmlns:a16="http://schemas.microsoft.com/office/drawing/2014/main" id="{365812BE-243F-ED40-B515-257B53051645}"/>
              </a:ext>
            </a:extLst>
          </p:cNvPr>
          <p:cNvSpPr txBox="1"/>
          <p:nvPr/>
        </p:nvSpPr>
        <p:spPr>
          <a:xfrm>
            <a:off x="7908071" y="3888543"/>
            <a:ext cx="3872266" cy="216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Výskumník vyberá skupinu vzoriek, aby reprezentovala niektoré špecifické charakteristiky populácie.</a:t>
            </a: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sk-SK" sz="1200" b="0" i="1" dirty="0">
                <a:solidFill>
                  <a:srgbClr val="2F5496"/>
                </a:solidFill>
                <a:effectLst/>
                <a:latin typeface="Quicksand"/>
                <a:ea typeface="Times New Roman" panose="02020603050405020304" pitchFamily="18" charset="0"/>
                <a:cs typeface="Times New Roman" panose="02020603050405020304" pitchFamily="18" charset="0"/>
              </a:rPr>
              <a:t>1. Rozdeľte populáciu vzorky do podskupín</a:t>
            </a:r>
            <a:endParaRPr lang="sk-SK" sz="1200" b="1" i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sk-SK" sz="1200" b="0" i="1" dirty="0">
                <a:solidFill>
                  <a:srgbClr val="2F5496"/>
                </a:solidFill>
                <a:effectLst/>
                <a:latin typeface="Quicksand"/>
                <a:ea typeface="Times New Roman" panose="02020603050405020304" pitchFamily="18" charset="0"/>
                <a:cs typeface="Times New Roman" panose="02020603050405020304" pitchFamily="18" charset="0"/>
              </a:rPr>
              <a:t>2. Zistite podiel každej z podskupín</a:t>
            </a:r>
            <a:endParaRPr lang="sk-SK" sz="1200" b="1" i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sk-SK" sz="1200" dirty="0">
                <a:solidFill>
                  <a:srgbClr val="000000"/>
                </a:solidFill>
                <a:effectLst/>
                <a:latin typeface="Quicksand"/>
                <a:ea typeface="Times New Roman" panose="02020603050405020304" pitchFamily="18" charset="0"/>
              </a:rPr>
              <a:t>Keď rozdelíte svoju populáciu na podskupiny, zistite podiel každej podskupiny v celej populácii a toto percento zachovajte.</a:t>
            </a:r>
            <a:endParaRPr lang="sk-SK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sk-SK" sz="1200" b="0" i="1" dirty="0">
                <a:solidFill>
                  <a:srgbClr val="2F5496"/>
                </a:solidFill>
                <a:effectLst/>
                <a:latin typeface="Quicksand"/>
                <a:ea typeface="Times New Roman" panose="02020603050405020304" pitchFamily="18" charset="0"/>
                <a:cs typeface="Times New Roman" panose="02020603050405020304" pitchFamily="18" charset="0"/>
              </a:rPr>
              <a:t>3. Vyberte správnu veľkosť vzorky 4. Použite vybranú kvótu na vykonanie prieskumu</a:t>
            </a:r>
            <a:endParaRPr lang="sk-SK" sz="1200" b="1" i="1" dirty="0">
              <a:solidFill>
                <a:srgbClr val="2F5496"/>
              </a:solidFill>
              <a:effectLst/>
              <a:latin typeface="Quicksan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E94D0D80-4C88-B9B2-872F-8065DB54375E}"/>
              </a:ext>
            </a:extLst>
          </p:cNvPr>
          <p:cNvSpPr txBox="1"/>
          <p:nvPr/>
        </p:nvSpPr>
        <p:spPr>
          <a:xfrm>
            <a:off x="287383" y="6468084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https://www.formpl.us/blog/quota-sampling</a:t>
            </a:r>
          </a:p>
        </p:txBody>
      </p:sp>
    </p:spTree>
    <p:extLst>
      <p:ext uri="{BB962C8B-B14F-4D97-AF65-F5344CB8AC3E}">
        <p14:creationId xmlns:p14="http://schemas.microsoft.com/office/powerpoint/2010/main" val="4063382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258AF3-34D5-545E-392F-7DEE1BE81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Expertný výber  </a:t>
            </a:r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patrí medzi výbery </a:t>
            </a:r>
            <a:r>
              <a:rPr lang="sk-SK" sz="2800" dirty="0">
                <a:latin typeface="Univers Condensed" panose="020B0506020202050204" pitchFamily="34" charset="0"/>
              </a:rPr>
              <a:t>vzorky bez využitia pravdepodobnosti</a:t>
            </a:r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09099AE-E572-1D45-7CB6-45B1FBF80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78345"/>
            <a:ext cx="9489000" cy="4101869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sk-SK" sz="6600" dirty="0">
                <a:solidFill>
                  <a:srgbClr val="FF0000"/>
                </a:solidFill>
              </a:rPr>
              <a:t>Pri metódach založených na expertoch je </a:t>
            </a:r>
            <a:r>
              <a:rPr lang="sk-SK" sz="6600" b="1" dirty="0">
                <a:solidFill>
                  <a:srgbClr val="FF0000"/>
                </a:solidFill>
              </a:rPr>
              <a:t>dôležitejšia kvalita odborníkov ako ich množstvo</a:t>
            </a:r>
            <a:r>
              <a:rPr lang="sk-SK" sz="6600" dirty="0">
                <a:solidFill>
                  <a:srgbClr val="FF0000"/>
                </a:solidFill>
              </a:rPr>
              <a:t>.</a:t>
            </a:r>
          </a:p>
          <a:p>
            <a:pPr marL="0" indent="0" algn="l" fontAlgn="base">
              <a:buNone/>
            </a:pPr>
            <a:r>
              <a:rPr lang="sk-SK" sz="6000" b="1" i="0" dirty="0">
                <a:effectLst/>
                <a:latin typeface="Source Serif Pro" panose="020B0604020202020204" pitchFamily="18" charset="0"/>
              </a:rPr>
              <a:t>Kto je expert ?</a:t>
            </a:r>
          </a:p>
          <a:p>
            <a:pPr algn="l" fontAlgn="base"/>
            <a:r>
              <a:rPr lang="sk-SK" sz="6000" b="0" i="0" dirty="0">
                <a:effectLst/>
                <a:latin typeface="Source Serif Pro" panose="020B0604020202020204" pitchFamily="18" charset="0"/>
              </a:rPr>
              <a:t>Podľa Cambridgeského slovníka je odborníkom „osoba s vysokou úrovňou vedomostí alebo zručností týkajúcich sa konkrétneho predmetu alebo činnosti“</a:t>
            </a:r>
          </a:p>
          <a:p>
            <a:r>
              <a:rPr lang="sk-SK" sz="6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Osoba s vysokým stupňom zručností alebo znalostí v určitom predmete </a:t>
            </a:r>
            <a:r>
              <a:rPr lang="sk-SK" sz="4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.(slovník anglického jazyka American </a:t>
            </a:r>
            <a:r>
              <a:rPr lang="sk-SK" sz="4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Heritage</a:t>
            </a:r>
            <a:r>
              <a:rPr lang="sk-SK" sz="4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® , piate vydanie . Copyright © 2016 od </a:t>
            </a:r>
            <a:r>
              <a:rPr lang="sk-SK" sz="4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Houghton</a:t>
            </a:r>
            <a:r>
              <a:rPr lang="sk-SK" sz="4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k-SK" sz="4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Mifflin</a:t>
            </a:r>
            <a:r>
              <a:rPr lang="sk-SK" sz="4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k-SK" sz="4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Harcourt</a:t>
            </a:r>
            <a:r>
              <a:rPr lang="sk-SK" sz="4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k-SK" sz="4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Publishing</a:t>
            </a:r>
            <a:r>
              <a:rPr lang="sk-SK" sz="4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k-SK" sz="4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Company</a:t>
            </a:r>
            <a:r>
              <a:rPr lang="sk-SK" sz="4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. Vydáva </a:t>
            </a:r>
            <a:r>
              <a:rPr lang="sk-SK" sz="4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Houghton</a:t>
            </a:r>
            <a:r>
              <a:rPr lang="sk-SK" sz="4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k-SK" sz="4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Mifflin</a:t>
            </a:r>
            <a:r>
              <a:rPr lang="sk-SK" sz="4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k-SK" sz="4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Harcourt</a:t>
            </a:r>
            <a:r>
              <a:rPr lang="sk-SK" sz="4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k-SK" sz="4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Publishing</a:t>
            </a:r>
            <a:r>
              <a:rPr lang="sk-SK" sz="4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k-SK" sz="4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Company</a:t>
            </a:r>
            <a:r>
              <a:rPr lang="sk-SK" sz="4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 .)</a:t>
            </a:r>
          </a:p>
          <a:p>
            <a:r>
              <a:rPr lang="sk-SK" sz="6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osoba , ktorá má rozsiahle zručnosti alebo znalosti v určitej oblasti</a:t>
            </a:r>
            <a:r>
              <a:rPr lang="sk-SK" sz="6000" dirty="0">
                <a:solidFill>
                  <a:srgbClr val="404040"/>
                </a:solidFill>
                <a:latin typeface="Arial" panose="020B0604020202020204" pitchFamily="34" charset="0"/>
              </a:rPr>
              <a:t> (</a:t>
            </a:r>
            <a:r>
              <a:rPr lang="sk-SK" sz="48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Collins</a:t>
            </a:r>
            <a:r>
              <a:rPr lang="sk-SK" sz="48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 English </a:t>
            </a:r>
            <a:r>
              <a:rPr lang="sk-SK" sz="48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Dictionary</a:t>
            </a:r>
            <a:r>
              <a:rPr lang="sk-SK" sz="48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 – Kompletný a neskrátený, 12. vydanie 2014 © </a:t>
            </a:r>
            <a:r>
              <a:rPr lang="sk-SK" sz="48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HarperCollins</a:t>
            </a:r>
            <a:r>
              <a:rPr lang="sk-SK" sz="48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k-SK" sz="48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Publishers</a:t>
            </a:r>
            <a:r>
              <a:rPr lang="sk-SK" sz="48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 1991, 1994, 1998, 2000, 2003, 2006, 2007, 2009, 2011, 2014</a:t>
            </a:r>
            <a:r>
              <a:rPr lang="sk-SK" sz="4800" dirty="0">
                <a:solidFill>
                  <a:srgbClr val="404040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sk-SK" sz="6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osoba , ktorá má špeciálne zručnosti alebo znalosti v určitej oblasti (</a:t>
            </a:r>
            <a:r>
              <a:rPr lang="en-US" sz="48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Random House </a:t>
            </a:r>
            <a:r>
              <a:rPr lang="en-US" sz="4800" b="0" i="0" u="sng" dirty="0" err="1">
                <a:solidFill>
                  <a:srgbClr val="1D4994"/>
                </a:solidFill>
                <a:effectLst/>
                <a:latin typeface="Arial" panose="020B0604020202020204" pitchFamily="34" charset="0"/>
              </a:rPr>
              <a:t>Kernerman</a:t>
            </a:r>
            <a:r>
              <a:rPr lang="en-US" sz="4800" b="0" i="0" u="sng" dirty="0">
                <a:solidFill>
                  <a:srgbClr val="1D499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8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Webster's College Dictionary, © 2010 K Dictionaries Ltd. Copyright 2005, 1997, 1991 Random House , Inc. </a:t>
            </a:r>
            <a:r>
              <a:rPr lang="sk-SK" sz="48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r>
              <a:rPr lang="sk-SK" sz="5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Expert sa od špecialistu líši tým, že špecialista musí </a:t>
            </a:r>
            <a:r>
              <a:rPr lang="sk-SK" sz="56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vedieť vyriešiť</a:t>
            </a:r>
            <a:r>
              <a:rPr lang="sk-SK" sz="5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problém a odborník musí </a:t>
            </a:r>
            <a:r>
              <a:rPr lang="sk-SK" sz="56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poznať jeho</a:t>
            </a:r>
            <a:r>
              <a:rPr lang="sk-SK" sz="5600" i="1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sk-SK" sz="5600" i="1" dirty="0">
                <a:solidFill>
                  <a:srgbClr val="202122"/>
                </a:solidFill>
                <a:latin typeface="Arial" panose="020B0604020202020204" pitchFamily="34" charset="0"/>
                <a:hlinkClick r:id="rId2" tooltip="Riešenie problémov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riešenie</a:t>
            </a:r>
            <a:r>
              <a:rPr lang="sk-SK" sz="5600" i="1" dirty="0">
                <a:solidFill>
                  <a:srgbClr val="202122"/>
                </a:solidFill>
                <a:latin typeface="Arial" panose="020B0604020202020204" pitchFamily="34" charset="0"/>
              </a:rPr>
              <a:t> . </a:t>
            </a:r>
            <a:r>
              <a:rPr lang="sk-SK" sz="5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3"/>
              </a:rPr>
              <a:t>https://files.eric.ed.gov/fulltext/ED492666.pdf</a:t>
            </a:r>
            <a:endParaRPr lang="sk-SK" sz="5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sk-SK" sz="4800" b="0" i="0" dirty="0">
              <a:solidFill>
                <a:srgbClr val="404040"/>
              </a:solidFill>
              <a:effectLst/>
              <a:latin typeface="Arial" panose="020B0604020202020204" pitchFamily="34" charset="0"/>
            </a:endParaRPr>
          </a:p>
          <a:p>
            <a:pPr algn="l" fontAlgn="base"/>
            <a:endParaRPr lang="sk-SK" sz="6000" b="0" i="0" dirty="0">
              <a:effectLst/>
              <a:latin typeface="Source Serif Pro" panose="020B0604020202020204" pitchFamily="18" charset="0"/>
            </a:endParaRPr>
          </a:p>
          <a:p>
            <a:endParaRPr lang="sk-SK" sz="6600" dirty="0">
              <a:solidFill>
                <a:srgbClr val="FF0000"/>
              </a:solidFill>
            </a:endParaRPr>
          </a:p>
          <a:p>
            <a:endParaRPr lang="sk-SK" sz="6400" b="0" i="0" u="none" strike="noStrike" dirty="0">
              <a:solidFill>
                <a:srgbClr val="0645AD"/>
              </a:solidFill>
              <a:effectLst/>
              <a:latin typeface="Arial" panose="020B0604020202020204" pitchFamily="34" charset="0"/>
              <a:hlinkClick r:id="rId4" tooltip="Kognitívna veda"/>
            </a:endParaRPr>
          </a:p>
          <a:p>
            <a:endParaRPr lang="sk-SK" sz="6400" dirty="0">
              <a:solidFill>
                <a:srgbClr val="0645AD"/>
              </a:solidFill>
              <a:latin typeface="Arial" panose="020B0604020202020204" pitchFamily="34" charset="0"/>
              <a:hlinkClick r:id="rId4" tooltip="Kognitívna veda"/>
            </a:endParaRP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43B4141-EE11-80F8-5F25-BB2C2E918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3" y="100684"/>
            <a:ext cx="640721" cy="904195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71A54626-86D8-0F98-E4F6-8D189B07B337}"/>
              </a:ext>
            </a:extLst>
          </p:cNvPr>
          <p:cNvSpPr/>
          <p:nvPr/>
        </p:nvSpPr>
        <p:spPr>
          <a:xfrm>
            <a:off x="1584159" y="1878345"/>
            <a:ext cx="8003177" cy="32221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7710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609B62-6E19-45EF-A313-34DEA7F9F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+mn-lt"/>
                <a:ea typeface="+mn-ea"/>
                <a:cs typeface="+mn-cs"/>
              </a:rPr>
              <a:t>Kto je expert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781F445-2004-4914-8AA7-35591DC4F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671" y="1654629"/>
            <a:ext cx="9489000" cy="431958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k-SK" b="1" dirty="0">
                <a:solidFill>
                  <a:srgbClr val="FF0000"/>
                </a:solidFill>
              </a:rPr>
              <a:t>Každý odborník v pozícii experta musí spĺňať vopred dané kritériá</a:t>
            </a:r>
            <a:r>
              <a:rPr lang="sk-SK" dirty="0"/>
              <a:t>, aby mohol byť považovaný za experta. Vo väzbe na toto konštatovanie sa opierame o dielo dvoch autorov, </a:t>
            </a:r>
            <a:r>
              <a:rPr lang="sk-SK" dirty="0" err="1"/>
              <a:t>Crispena</a:t>
            </a:r>
            <a:r>
              <a:rPr lang="sk-SK" dirty="0"/>
              <a:t> a </a:t>
            </a:r>
            <a:r>
              <a:rPr lang="sk-SK" dirty="0" err="1"/>
              <a:t>Hoffmana</a:t>
            </a:r>
            <a:r>
              <a:rPr lang="sk-SK" dirty="0"/>
              <a:t> (2016), ktorí sa práve venovali kritériám kladeným na expertov. Konštatujú, že početné množstvo štúdií kladie do popredia </a:t>
            </a:r>
          </a:p>
          <a:p>
            <a:r>
              <a:rPr lang="sk-SK" dirty="0"/>
              <a:t>odborné znalosti  a prax </a:t>
            </a:r>
          </a:p>
          <a:p>
            <a:pPr marL="0" indent="0">
              <a:buNone/>
            </a:pPr>
            <a:r>
              <a:rPr lang="sk-SK" dirty="0"/>
              <a:t>Ich spoločným znakom je skutočnosť, že za expertov boli považovaní takí účastníci, ktorí disponovali aspoň </a:t>
            </a:r>
            <a:r>
              <a:rPr lang="sk-SK" b="1" dirty="0"/>
              <a:t>päťročnou praxou </a:t>
            </a:r>
            <a:r>
              <a:rPr lang="sk-SK" dirty="0"/>
              <a:t>v odbore, pokiaľ ju vykonávajú na plný úväzok. Častejšie (a podľa nás objektívnejšie) je pravidlo, podľa ktorého by expert mal disponovať odbornou praxou v príslušnom odbore na úrovni aspoň </a:t>
            </a:r>
            <a:r>
              <a:rPr lang="sk-SK" b="1" dirty="0"/>
              <a:t>desiatich rokov </a:t>
            </a:r>
            <a:r>
              <a:rPr lang="sk-SK" dirty="0"/>
              <a:t>na plný úväzok. Takéto časové ohraničenie je dostatočne dlhé na to, aby odborník v pozícii experta skutočne disponoval potrebnými znalosťami, zručnosťami a ďalšími kritériami pre možnosť odborne posúdiť určitý problém. My sa k tomuto postoju prikláňame a z tohto dôvodu budeme v ďalšej časti práce uplatňovať na expertov tento princíp. (</a:t>
            </a:r>
            <a:r>
              <a:rPr lang="sk-SK" sz="1300" dirty="0"/>
              <a:t>Sklenár, D. , MANAŽMENT INFORMAČNEJ BEZPEČNOSTI MALÝCH A STREDNÝCH PODNIKOV VO VYBRANÝCH KRAJINÁCH V4 , Dizertačná práca, 2020)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F6D7311-851E-4E26-A866-AEDA5295D8F8}"/>
              </a:ext>
            </a:extLst>
          </p:cNvPr>
          <p:cNvSpPr txBox="1"/>
          <p:nvPr/>
        </p:nvSpPr>
        <p:spPr>
          <a:xfrm>
            <a:off x="841248" y="6189802"/>
            <a:ext cx="83677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CRISPEN, P., HOFFMAN, R. R. 2016. How Many Experts? In IEEE Intelligent Systems, 2016, </a:t>
            </a:r>
            <a:r>
              <a:rPr lang="en-US" sz="900" dirty="0" err="1"/>
              <a:t>roč</a:t>
            </a:r>
            <a:r>
              <a:rPr lang="en-US" sz="900" dirty="0"/>
              <a:t>. 31, č. 6, pp. 56 - 62, ISSN 1541-1672. https://doi.org/10.1109/MIS.2016.95</a:t>
            </a:r>
            <a:endParaRPr lang="sk-SK" sz="900" dirty="0"/>
          </a:p>
        </p:txBody>
      </p:sp>
    </p:spTree>
    <p:extLst>
      <p:ext uri="{BB962C8B-B14F-4D97-AF65-F5344CB8AC3E}">
        <p14:creationId xmlns:p14="http://schemas.microsoft.com/office/powerpoint/2010/main" val="2595707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E4DFC0-5E30-3930-C5D6-C01FD6A79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+mn-lt"/>
                <a:ea typeface="+mn-ea"/>
                <a:cs typeface="+mn-cs"/>
              </a:rPr>
              <a:t>Kto je expert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DDD9F80-9167-0F46-FF9D-92DC7C2C3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515290"/>
            <a:ext cx="9489000" cy="4920343"/>
          </a:xfrm>
        </p:spPr>
        <p:txBody>
          <a:bodyPr>
            <a:normAutofit fontScale="25000" lnSpcReduction="20000"/>
          </a:bodyPr>
          <a:lstStyle/>
          <a:p>
            <a:pPr marL="0" indent="0" algn="l">
              <a:buNone/>
            </a:pPr>
            <a:r>
              <a:rPr lang="sk-SK" sz="6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 vzťahu ku konkrétnej oblasti má expert (</a:t>
            </a:r>
            <a:r>
              <a:rPr lang="sk-SK" sz="6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Germain</a:t>
            </a:r>
            <a:r>
              <a:rPr lang="sk-SK" sz="6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6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Absolvovať špecifické vzdelávanie, školenie aby nadobudol špecifické vedomosti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6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Požadovaná je kvalifikácia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6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Schopnosť posúdiť dôležitosť v situáciách súvisiacich s prácou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6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Schopnosť zlepšovať sa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6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Intuícia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6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Sebaistota a dôvera vo svoje znalosti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sz="4000" dirty="0"/>
              <a:t>„</a:t>
            </a:r>
            <a:r>
              <a:rPr lang="sk-SK" sz="4000" dirty="0" err="1"/>
              <a:t>expert’s</a:t>
            </a:r>
            <a:r>
              <a:rPr lang="sk-SK" sz="4000" dirty="0"/>
              <a:t> </a:t>
            </a:r>
            <a:r>
              <a:rPr lang="sk-SK" sz="4000" dirty="0" err="1"/>
              <a:t>competency</a:t>
            </a:r>
            <a:r>
              <a:rPr lang="sk-SK" sz="4000" dirty="0"/>
              <a:t> </a:t>
            </a:r>
            <a:r>
              <a:rPr lang="sk-SK" sz="4000" dirty="0" err="1"/>
              <a:t>evaluation</a:t>
            </a:r>
            <a:r>
              <a:rPr lang="sk-SK" sz="4000" dirty="0"/>
              <a:t>“; </a:t>
            </a:r>
            <a:r>
              <a:rPr lang="sk-SK" sz="4000" dirty="0">
                <a:hlinkClick r:id="rId2"/>
              </a:rPr>
              <a:t>https://towardsdatascience.com/who-is-an-expert-in-scientific-research-c435f106543d</a:t>
            </a:r>
            <a:endParaRPr lang="sk-SK" sz="4000" dirty="0"/>
          </a:p>
          <a:p>
            <a:r>
              <a:rPr lang="en-US" sz="4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Velychko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O., &amp;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Gordiyenko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T. (2015). Evaluation of competence of the experts in field of metrology and instrumentations. In </a:t>
            </a:r>
            <a:r>
              <a:rPr lang="en-US" sz="4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XXI IMEKO World Congress “Measurement in research and industry”. Prague, Czech Republic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sk-SK" sz="4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Petrov, M., &amp;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Kashevnik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 (2021). EXPERT COMPETENCE LEVEL ADJUSTMENT BASED ON THE PROJECT PARTICIPATION: METHOD AND EVALUATION. </a:t>
            </a:r>
            <a:r>
              <a:rPr lang="en-US" sz="4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Management Information and Decision Sciences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4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24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1-16.</a:t>
            </a:r>
            <a:endParaRPr lang="sk-SK" sz="4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sk-SK" sz="4000" dirty="0">
                <a:solidFill>
                  <a:srgbClr val="202122"/>
                </a:solidFill>
                <a:latin typeface="Arial" panose="020B0604020202020204" pitchFamily="34" charset="0"/>
              </a:rPr>
              <a:t>https://p2k.unibabwi.ac.id/IT/2-2821-2718/Expert_8352_p2k-unibabwi.html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1424651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E5BDF8-F257-4A5A-9C30-452E308F5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>
                <a:latin typeface="+mn-lt"/>
                <a:ea typeface="+mn-ea"/>
                <a:cs typeface="+mn-cs"/>
              </a:rPr>
              <a:t>Expert - ukážky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A217405-D569-4D04-9363-ABBE7A62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719743"/>
            <a:ext cx="9489000" cy="4123840"/>
          </a:xfrm>
        </p:spPr>
        <p:txBody>
          <a:bodyPr>
            <a:normAutofit fontScale="62500" lnSpcReduction="20000"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Lin, R. J. (2013). Using fuzzy DEMATEL to evaluate the green supply chain management practices.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Cleaner Production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40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32-39.</a:t>
            </a:r>
            <a:r>
              <a:rPr lang="sk-SK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sk-SK" sz="2900" b="0" i="1" dirty="0">
                <a:solidFill>
                  <a:srgbClr val="2E2E2E"/>
                </a:solidFill>
                <a:effectLst/>
                <a:latin typeface="NexusSerif"/>
              </a:rPr>
              <a:t>     V tejto štúdii expertný tím tvoria dvaja profesori, jeden viceprezident a päť manažérov s rozsiahlymi poradenskými skúsenosťami.</a:t>
            </a:r>
          </a:p>
          <a:p>
            <a:pPr marL="269875" indent="0">
              <a:buNone/>
            </a:pPr>
            <a:r>
              <a:rPr lang="en-US" b="0" i="0" dirty="0">
                <a:solidFill>
                  <a:srgbClr val="3E3D40"/>
                </a:solidFill>
                <a:effectLst/>
                <a:latin typeface="MuseoSans"/>
              </a:rPr>
              <a:t>Zou T, </a:t>
            </a:r>
            <a:r>
              <a:rPr lang="en-US" b="0" i="0" dirty="0" err="1">
                <a:solidFill>
                  <a:srgbClr val="3E3D40"/>
                </a:solidFill>
                <a:effectLst/>
                <a:latin typeface="MuseoSans"/>
              </a:rPr>
              <a:t>Jin</a:t>
            </a:r>
            <a:r>
              <a:rPr lang="en-US" b="0" i="0" dirty="0">
                <a:solidFill>
                  <a:srgbClr val="3E3D40"/>
                </a:solidFill>
                <a:effectLst/>
                <a:latin typeface="MuseoSans"/>
              </a:rPr>
              <a:t> Y, Chuang Y-C, Chien C-W and Tung T-H (2022) The DEMATEL method explores the interdependent relationship structure and weights for diagnosis-related groups system. </a:t>
            </a:r>
            <a:r>
              <a:rPr lang="en-US" b="0" i="1" dirty="0">
                <a:solidFill>
                  <a:srgbClr val="3E3D40"/>
                </a:solidFill>
                <a:effectLst/>
                <a:latin typeface="MuseoSans"/>
              </a:rPr>
              <a:t>Front. Public Health</a:t>
            </a:r>
            <a:r>
              <a:rPr lang="en-US" b="0" i="0" dirty="0">
                <a:solidFill>
                  <a:srgbClr val="3E3D40"/>
                </a:solidFill>
                <a:effectLst/>
                <a:latin typeface="MuseoSans"/>
              </a:rPr>
              <a:t> 10:872434. </a:t>
            </a:r>
            <a:r>
              <a:rPr lang="en-US" b="0" i="0" dirty="0" err="1">
                <a:solidFill>
                  <a:srgbClr val="3E3D40"/>
                </a:solidFill>
                <a:effectLst/>
                <a:latin typeface="MuseoSans"/>
              </a:rPr>
              <a:t>doi</a:t>
            </a:r>
            <a:r>
              <a:rPr lang="en-US" b="0" i="0" dirty="0">
                <a:solidFill>
                  <a:srgbClr val="3E3D40"/>
                </a:solidFill>
                <a:effectLst/>
                <a:latin typeface="MuseoSans"/>
              </a:rPr>
              <a:t>: 10.3389/fpubh.2022.872434</a:t>
            </a:r>
            <a:endParaRPr lang="sk-SK" i="1" dirty="0">
              <a:solidFill>
                <a:srgbClr val="2E2E2E"/>
              </a:solidFill>
              <a:latin typeface="NexusSerif"/>
            </a:endParaRPr>
          </a:p>
          <a:p>
            <a:pPr marL="0" indent="0">
              <a:buNone/>
            </a:pPr>
            <a:r>
              <a:rPr lang="sk-SK" sz="2800" b="0" i="1" dirty="0">
                <a:solidFill>
                  <a:srgbClr val="282828"/>
                </a:solidFill>
                <a:effectLst/>
                <a:latin typeface="MuseoSans"/>
              </a:rPr>
              <a:t>Táto štúdia zhromaždila praktické skúsenosti 19 expertov na oblasti súvisiace s DRG* (dvaja riaditelia klinických oddelení, traja lekári, päť zamestnancov nemocničných funkčných oddelení, osem analytikov poradenstva v oblasti riadenia DRG a jeden vládny úradník). </a:t>
            </a:r>
          </a:p>
          <a:p>
            <a:pPr marL="0" indent="0">
              <a:buNone/>
            </a:pPr>
            <a:r>
              <a:rPr lang="sk-SK" sz="2800" dirty="0">
                <a:solidFill>
                  <a:srgbClr val="282828"/>
                </a:solidFill>
                <a:latin typeface="MuseoSans"/>
              </a:rPr>
              <a:t>(*</a:t>
            </a:r>
            <a:r>
              <a:rPr lang="sk-SK" sz="2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DRG</a:t>
            </a:r>
            <a:r>
              <a:rPr lang="sk-SK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sk-SK" sz="2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diagnosis-related</a:t>
            </a:r>
            <a:r>
              <a:rPr lang="sk-SK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2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group</a:t>
            </a:r>
            <a:r>
              <a:rPr lang="sk-SK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) je klasifikačný systém hospitalizačných prípadov</a:t>
            </a:r>
            <a:r>
              <a:rPr lang="sk-SK" sz="2800" dirty="0">
                <a:solidFill>
                  <a:srgbClr val="282828"/>
                </a:solidFill>
                <a:latin typeface="MuseoSans"/>
              </a:rPr>
              <a:t>)</a:t>
            </a:r>
          </a:p>
          <a:p>
            <a:pPr marL="0" indent="0" algn="ctr">
              <a:buNone/>
            </a:pPr>
            <a:r>
              <a:rPr lang="sk-SK" sz="2800" b="1" dirty="0">
                <a:solidFill>
                  <a:srgbClr val="282828"/>
                </a:solidFill>
                <a:latin typeface="MuseoSans"/>
              </a:rPr>
              <a:t>Zloženie a spôsob výberu expertov musí byť v práci, článku</a:t>
            </a:r>
            <a:endParaRPr lang="sk-SK" sz="2800" b="1" i="0" dirty="0">
              <a:solidFill>
                <a:srgbClr val="282828"/>
              </a:solidFill>
              <a:effectLst/>
              <a:latin typeface="MuseoSans"/>
            </a:endParaRPr>
          </a:p>
          <a:p>
            <a:pPr marL="0" indent="0">
              <a:buNone/>
            </a:pPr>
            <a:endParaRPr lang="sk-SK" sz="2900" i="1" dirty="0"/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2EA4DE6-7973-8FFD-AB5D-24C0DBB76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3" y="100684"/>
            <a:ext cx="640721" cy="90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3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9E425F3A-9EFB-4F70-A416-9F36F4DC1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212" y="6074228"/>
            <a:ext cx="5069467" cy="259460"/>
          </a:xfr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F1314FC-1A0C-4FD9-95A3-552A9F487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19" y="1095453"/>
            <a:ext cx="2076450" cy="2686050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D34B49B0-9324-4BF9-B6E2-56DF55EEA663}"/>
              </a:ext>
            </a:extLst>
          </p:cNvPr>
          <p:cNvSpPr txBox="1"/>
          <p:nvPr/>
        </p:nvSpPr>
        <p:spPr>
          <a:xfrm>
            <a:off x="807619" y="4182545"/>
            <a:ext cx="9801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https://digitalnakniznica.cvtisr.sk/zoom/6631/view?page=7&amp;p=separate&amp;search=Z%C3%A1klady%20optimaliz%C3%A1cie%20experimentu&amp;tool=search&amp;view=0,0,1707,2595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9483488E-A319-4971-9DA8-935D5750AD96}"/>
              </a:ext>
            </a:extLst>
          </p:cNvPr>
          <p:cNvSpPr txBox="1"/>
          <p:nvPr/>
        </p:nvSpPr>
        <p:spPr>
          <a:xfrm flipH="1">
            <a:off x="1022960" y="5073921"/>
            <a:ext cx="430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Príklad zo str. 13 - 14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861EB08F-F926-461A-1EE7-1FDCAADF9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3" y="100684"/>
            <a:ext cx="640721" cy="904195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45716327-4DB5-FEE8-2BCC-BE1F7ED5A13B}"/>
              </a:ext>
            </a:extLst>
          </p:cNvPr>
          <p:cNvSpPr txBox="1"/>
          <p:nvPr/>
        </p:nvSpPr>
        <p:spPr>
          <a:xfrm>
            <a:off x="807619" y="3792073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Dostupné na: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6F3CD314-CDB0-6E39-5FE3-D460DD41F120}"/>
              </a:ext>
            </a:extLst>
          </p:cNvPr>
          <p:cNvSpPr txBox="1"/>
          <p:nvPr/>
        </p:nvSpPr>
        <p:spPr>
          <a:xfrm>
            <a:off x="3361509" y="524312"/>
            <a:ext cx="4188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/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1517357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09D8C54-FFFB-29F6-E85F-EC80BB4A02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3716" y="348148"/>
            <a:ext cx="569258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latin typeface="+mn-lt"/>
              </a:rPr>
              <a:t>  Organizácia váženia troch predmetov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5DD90906-22B3-CEB2-5064-D807C4F28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393" y="348148"/>
            <a:ext cx="2016134" cy="1724492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1B8929AF-AA7D-C5CA-3878-93C6C436D29F}"/>
              </a:ext>
            </a:extLst>
          </p:cNvPr>
          <p:cNvSpPr txBox="1"/>
          <p:nvPr/>
        </p:nvSpPr>
        <p:spPr>
          <a:xfrm>
            <a:off x="563716" y="6183086"/>
            <a:ext cx="74943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dirty="0"/>
              <a:t>Obrázky: https://cloud-c.edupage.org/cloud/FYZ_6_Meranie_hmotnosti_tuhych_telies.pdf?z%3ATzN8zhog8f5I2Ep%2FPOmpaQMcNkD6SmcFCI%2Fs6X9oc11BIfSjFsXlFa2pxiYAqoGE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FD3ED2C6-6E8D-4A31-152B-DB863835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16" y="983415"/>
            <a:ext cx="2417173" cy="2522267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4DA37759-E8DD-E491-917A-A0C3367DC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35" y="3672809"/>
            <a:ext cx="2771775" cy="781050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49B86B40-D210-DDBB-7976-1E9BCED8E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22" y="5093629"/>
            <a:ext cx="5475766" cy="591459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A0D1208C-6D5A-FBAD-D4C8-EBB7AF68E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84393"/>
            <a:ext cx="3209925" cy="895350"/>
          </a:xfrm>
          <a:prstGeom prst="rect">
            <a:avLst/>
          </a:prstGeo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96693373-E4EB-2433-42F5-337BD6580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57" y="4707685"/>
            <a:ext cx="4010025" cy="314325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EBE754F1-E6CD-69CC-B31F-766F25C4B2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7847" y="4428382"/>
            <a:ext cx="2855092" cy="558605"/>
          </a:xfrm>
          <a:prstGeom prst="rect">
            <a:avLst/>
          </a:prstGeom>
        </p:spPr>
      </p:pic>
      <p:sp>
        <p:nvSpPr>
          <p:cNvPr id="24" name="BlokTextu 23">
            <a:extLst>
              <a:ext uri="{FF2B5EF4-FFF2-40B4-BE49-F238E27FC236}">
                <a16:creationId xmlns:a16="http://schemas.microsoft.com/office/drawing/2014/main" id="{9FA1C9E2-BADC-C46E-6CAD-ED1C8BF94F1D}"/>
              </a:ext>
            </a:extLst>
          </p:cNvPr>
          <p:cNvSpPr txBox="1"/>
          <p:nvPr/>
        </p:nvSpPr>
        <p:spPr>
          <a:xfrm>
            <a:off x="8902939" y="4495515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PRESNEJŠIE MERANIE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Písanie rukou 24">
                <a:extLst>
                  <a:ext uri="{FF2B5EF4-FFF2-40B4-BE49-F238E27FC236}">
                    <a16:creationId xmlns:a16="http://schemas.microsoft.com/office/drawing/2014/main" id="{A8F59E11-654B-83C1-E754-ED6E88710991}"/>
                  </a:ext>
                </a:extLst>
              </p14:cNvPr>
              <p14:cNvContentPartPr/>
              <p14:nvPr/>
            </p14:nvContentPartPr>
            <p14:xfrm>
              <a:off x="3954377" y="5110766"/>
              <a:ext cx="469800" cy="480600"/>
            </p14:xfrm>
          </p:contentPart>
        </mc:Choice>
        <mc:Fallback xmlns="">
          <p:pic>
            <p:nvPicPr>
              <p:cNvPr id="25" name="Písanie rukou 24">
                <a:extLst>
                  <a:ext uri="{FF2B5EF4-FFF2-40B4-BE49-F238E27FC236}">
                    <a16:creationId xmlns:a16="http://schemas.microsoft.com/office/drawing/2014/main" id="{A8F59E11-654B-83C1-E754-ED6E8871099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45377" y="5102126"/>
                <a:ext cx="487440" cy="49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Písanie rukou 25">
                <a:extLst>
                  <a:ext uri="{FF2B5EF4-FFF2-40B4-BE49-F238E27FC236}">
                    <a16:creationId xmlns:a16="http://schemas.microsoft.com/office/drawing/2014/main" id="{CAC2266F-A9D0-6381-40FC-C2CF8E12935B}"/>
                  </a:ext>
                </a:extLst>
              </p14:cNvPr>
              <p14:cNvContentPartPr/>
              <p14:nvPr/>
            </p14:nvContentPartPr>
            <p14:xfrm>
              <a:off x="8411177" y="4467086"/>
              <a:ext cx="378720" cy="368640"/>
            </p14:xfrm>
          </p:contentPart>
        </mc:Choice>
        <mc:Fallback xmlns="">
          <p:pic>
            <p:nvPicPr>
              <p:cNvPr id="26" name="Písanie rukou 25">
                <a:extLst>
                  <a:ext uri="{FF2B5EF4-FFF2-40B4-BE49-F238E27FC236}">
                    <a16:creationId xmlns:a16="http://schemas.microsoft.com/office/drawing/2014/main" id="{CAC2266F-A9D0-6381-40FC-C2CF8E12935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02177" y="4458446"/>
                <a:ext cx="396360" cy="38628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BlokTextu 26">
            <a:extLst>
              <a:ext uri="{FF2B5EF4-FFF2-40B4-BE49-F238E27FC236}">
                <a16:creationId xmlns:a16="http://schemas.microsoft.com/office/drawing/2014/main" id="{61465CF9-E8F8-538D-8699-57CDB1BDBBF9}"/>
              </a:ext>
            </a:extLst>
          </p:cNvPr>
          <p:cNvSpPr txBox="1"/>
          <p:nvPr/>
        </p:nvSpPr>
        <p:spPr>
          <a:xfrm>
            <a:off x="6219821" y="4961433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Ani toto nie je optimálne</a:t>
            </a: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57443C3C-6F48-D587-C19F-FE3CE709A406}"/>
              </a:ext>
            </a:extLst>
          </p:cNvPr>
          <p:cNvSpPr txBox="1"/>
          <p:nvPr/>
        </p:nvSpPr>
        <p:spPr>
          <a:xfrm>
            <a:off x="6254937" y="5446537"/>
            <a:ext cx="5455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Kapitola VI.1  - minimalizácia disperzií odhadov vyžaduje, </a:t>
            </a:r>
          </a:p>
          <a:p>
            <a:r>
              <a:rPr lang="sk-SK" dirty="0"/>
              <a:t>aby pri každom vážení boli všetky predmety na váhach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796A0004-FF3C-739C-64DC-8FC0B95C0C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303" y="100684"/>
            <a:ext cx="640721" cy="90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70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ok 29">
            <a:extLst>
              <a:ext uri="{FF2B5EF4-FFF2-40B4-BE49-F238E27FC236}">
                <a16:creationId xmlns:a16="http://schemas.microsoft.com/office/drawing/2014/main" id="{8B940B6B-7DF1-4B4F-BAD0-B05922562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053" y="739162"/>
            <a:ext cx="2171700" cy="10191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B1BCB04-AC0C-4603-932A-526D70ECF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>
                <a:latin typeface="+mn-lt"/>
              </a:rPr>
              <a:t> Ako merať -škály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B88A5491-E5E7-4A64-8AF2-5B0ECAF5C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167"/>
            <a:ext cx="1028700" cy="1295400"/>
          </a:xfrm>
          <a:prstGeom prst="rect">
            <a:avLst/>
          </a:prstGeom>
        </p:spPr>
      </p:pic>
      <p:sp>
        <p:nvSpPr>
          <p:cNvPr id="18" name="Zástupný objekt pre obsah 17">
            <a:extLst>
              <a:ext uri="{FF2B5EF4-FFF2-40B4-BE49-F238E27FC236}">
                <a16:creationId xmlns:a16="http://schemas.microsoft.com/office/drawing/2014/main" id="{8E2F8B9E-F0EB-4258-BC2E-C61202B1E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602297"/>
            <a:ext cx="9489000" cy="4924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sk-SK" b="1" dirty="0"/>
              <a:t>Nominálna (klasifikačná) škála </a:t>
            </a:r>
            <a:r>
              <a:rPr lang="sk-SK" dirty="0"/>
              <a:t>pozostáva z dvoch alebo viacerých vzájomne sa vylučujúcich kategórií/tried. </a:t>
            </a:r>
          </a:p>
          <a:p>
            <a:pPr>
              <a:lnSpc>
                <a:spcPct val="100000"/>
              </a:lnSpc>
            </a:pPr>
            <a:r>
              <a:rPr lang="sk-SK" b="1" i="0" dirty="0">
                <a:solidFill>
                  <a:srgbClr val="000000"/>
                </a:solidFill>
                <a:effectLst/>
              </a:rPr>
              <a:t>Ordinálna (poradová) škála</a:t>
            </a:r>
            <a:r>
              <a:rPr lang="sk-SK" b="1" dirty="0">
                <a:solidFill>
                  <a:srgbClr val="000000"/>
                </a:solidFill>
              </a:rPr>
              <a:t>.</a:t>
            </a:r>
            <a:r>
              <a:rPr lang="sk-SK" b="0" i="0" dirty="0">
                <a:solidFill>
                  <a:srgbClr val="000000"/>
                </a:solidFill>
                <a:effectLst/>
              </a:rPr>
              <a:t> Vieme určiť poradie, ale nevieme úplne presne odmerať, aký je absolútny rozdiel.</a:t>
            </a:r>
          </a:p>
          <a:p>
            <a:pPr marL="0" indent="0">
              <a:lnSpc>
                <a:spcPct val="100000"/>
              </a:lnSpc>
              <a:buNone/>
            </a:pPr>
            <a:endParaRPr lang="sk-SK" b="0" i="0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100000"/>
              </a:lnSpc>
              <a:buNone/>
            </a:pPr>
            <a:endParaRPr lang="sk-SK" b="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sk-SK" b="1" i="0" dirty="0">
                <a:solidFill>
                  <a:srgbClr val="000000"/>
                </a:solidFill>
                <a:effectLst/>
              </a:rPr>
              <a:t>Intervalová škála </a:t>
            </a:r>
            <a:r>
              <a:rPr lang="sk-SK" b="0" i="0" dirty="0">
                <a:solidFill>
                  <a:srgbClr val="000000"/>
                </a:solidFill>
                <a:effectLst/>
              </a:rPr>
              <a:t>umožňuje nielen postihnúť poradie, ale aj kvantifikovať rozdiel. </a:t>
            </a:r>
            <a:r>
              <a:rPr lang="sk-SK" dirty="0"/>
              <a:t>Nemá prirodzenú nulu, nula bola určená dohodou.</a:t>
            </a:r>
          </a:p>
          <a:p>
            <a:pPr>
              <a:lnSpc>
                <a:spcPct val="100000"/>
              </a:lnSpc>
            </a:pPr>
            <a:endParaRPr lang="sk-SK" b="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sk-SK" b="1" i="0" dirty="0">
                <a:solidFill>
                  <a:srgbClr val="000000"/>
                </a:solidFill>
                <a:effectLst/>
              </a:rPr>
              <a:t>Pomerová škála </a:t>
            </a:r>
            <a:r>
              <a:rPr lang="sk-SK" b="0" i="0" dirty="0">
                <a:solidFill>
                  <a:srgbClr val="000000"/>
                </a:solidFill>
                <a:effectLst/>
              </a:rPr>
              <a:t>umožňuje nielen určiť rozdiel, ale aj pomer medzi dvoma nameranými údajmi. Je to dané existenciou absolútnej nuly. </a:t>
            </a:r>
          </a:p>
          <a:p>
            <a:pPr>
              <a:lnSpc>
                <a:spcPct val="100000"/>
              </a:lnSpc>
            </a:pPr>
            <a:endParaRPr lang="sk-SK" b="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sk-SK" b="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sk-SK" b="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sk-SK" b="1" dirty="0">
                <a:solidFill>
                  <a:srgbClr val="000000"/>
                </a:solidFill>
              </a:rPr>
              <a:t>Absolútna škála - </a:t>
            </a:r>
            <a:r>
              <a:rPr lang="sk-SK" dirty="0">
                <a:solidFill>
                  <a:srgbClr val="000000"/>
                </a:solidFill>
              </a:rPr>
              <a:t>je systém merania, ktorý začína na minimálnom alebo nulovom bode a postupuje len v jednom smere. Je to škála, v ktorej sú hodnoty určené s presnosťou až na identickú transformáciu. Existuje jediná mierka  a </a:t>
            </a:r>
            <a:r>
              <a:rPr lang="sk-SK">
                <a:solidFill>
                  <a:srgbClr val="000000"/>
                </a:solidFill>
              </a:rPr>
              <a:t>prirodzená nula (</a:t>
            </a:r>
            <a:r>
              <a:rPr lang="sk-SK" dirty="0">
                <a:solidFill>
                  <a:srgbClr val="000000"/>
                </a:solidFill>
              </a:rPr>
              <a:t>začiatok škály).                                                                             Počet zŕn v klase</a:t>
            </a:r>
          </a:p>
        </p:txBody>
      </p:sp>
      <p:pic>
        <p:nvPicPr>
          <p:cNvPr id="22" name="Obrázok 21">
            <a:extLst>
              <a:ext uri="{FF2B5EF4-FFF2-40B4-BE49-F238E27FC236}">
                <a16:creationId xmlns:a16="http://schemas.microsoft.com/office/drawing/2014/main" id="{4022BCA2-7B3E-439D-8939-2735A1D77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257" y="1397509"/>
            <a:ext cx="752475" cy="409575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02C8835C-F921-43C7-99F9-59C05B585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320" y="1882794"/>
            <a:ext cx="1276350" cy="647700"/>
          </a:xfrm>
          <a:prstGeom prst="rect">
            <a:avLst/>
          </a:prstGeom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id="{61E18DB4-E5F6-4D77-9D42-1828BAE0B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010" y="2996638"/>
            <a:ext cx="1775432" cy="396991"/>
          </a:xfrm>
          <a:prstGeom prst="rect">
            <a:avLst/>
          </a:prstGeom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870F1011-6BE5-4344-8613-116DE748AC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159" y="4020598"/>
            <a:ext cx="2000250" cy="333375"/>
          </a:xfrm>
          <a:prstGeom prst="rect">
            <a:avLst/>
          </a:prstGeom>
        </p:spPr>
      </p:pic>
      <p:pic>
        <p:nvPicPr>
          <p:cNvPr id="34" name="Obrázok 33">
            <a:extLst>
              <a:ext uri="{FF2B5EF4-FFF2-40B4-BE49-F238E27FC236}">
                <a16:creationId xmlns:a16="http://schemas.microsoft.com/office/drawing/2014/main" id="{8CA31D78-C7BB-4A1A-BFB3-AF726FA978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0848" y="2143773"/>
            <a:ext cx="2286074" cy="617503"/>
          </a:xfrm>
          <a:prstGeom prst="rect">
            <a:avLst/>
          </a:prstGeom>
        </p:spPr>
      </p:pic>
      <p:pic>
        <p:nvPicPr>
          <p:cNvPr id="36" name="Obrázok 35">
            <a:extLst>
              <a:ext uri="{FF2B5EF4-FFF2-40B4-BE49-F238E27FC236}">
                <a16:creationId xmlns:a16="http://schemas.microsoft.com/office/drawing/2014/main" id="{8AD147D3-BD1F-4E1C-ADDD-39BA3AEA41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2038" y="2295759"/>
            <a:ext cx="1109273" cy="668888"/>
          </a:xfrm>
          <a:prstGeom prst="rect">
            <a:avLst/>
          </a:prstGeom>
        </p:spPr>
      </p:pic>
      <p:pic>
        <p:nvPicPr>
          <p:cNvPr id="40" name="Obrázok 39">
            <a:extLst>
              <a:ext uri="{FF2B5EF4-FFF2-40B4-BE49-F238E27FC236}">
                <a16:creationId xmlns:a16="http://schemas.microsoft.com/office/drawing/2014/main" id="{2231A195-F38F-4D25-8EAB-576EBBDCCD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5938" y="2964647"/>
            <a:ext cx="287042" cy="674217"/>
          </a:xfrm>
          <a:prstGeom prst="rect">
            <a:avLst/>
          </a:prstGeom>
        </p:spPr>
      </p:pic>
      <p:pic>
        <p:nvPicPr>
          <p:cNvPr id="42" name="Obrázok 41">
            <a:extLst>
              <a:ext uri="{FF2B5EF4-FFF2-40B4-BE49-F238E27FC236}">
                <a16:creationId xmlns:a16="http://schemas.microsoft.com/office/drawing/2014/main" id="{0054DE19-6B52-492C-8BEB-53E2EAEB96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9875" y="4096725"/>
            <a:ext cx="804504" cy="968580"/>
          </a:xfrm>
          <a:prstGeom prst="rect">
            <a:avLst/>
          </a:prstGeom>
        </p:spPr>
      </p:pic>
      <p:pic>
        <p:nvPicPr>
          <p:cNvPr id="44" name="Obrázok 43">
            <a:extLst>
              <a:ext uri="{FF2B5EF4-FFF2-40B4-BE49-F238E27FC236}">
                <a16:creationId xmlns:a16="http://schemas.microsoft.com/office/drawing/2014/main" id="{83FD2FC8-9B10-41C7-94B3-DF8DC55DAC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1301" y="4064466"/>
            <a:ext cx="818292" cy="1011223"/>
          </a:xfrm>
          <a:prstGeom prst="rect">
            <a:avLst/>
          </a:prstGeom>
        </p:spPr>
      </p:pic>
      <p:pic>
        <p:nvPicPr>
          <p:cNvPr id="46" name="Obrázok 45">
            <a:extLst>
              <a:ext uri="{FF2B5EF4-FFF2-40B4-BE49-F238E27FC236}">
                <a16:creationId xmlns:a16="http://schemas.microsoft.com/office/drawing/2014/main" id="{D85DDAD1-9BC7-404B-A0BA-35460CC07C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1826" y="4135292"/>
            <a:ext cx="1847850" cy="838200"/>
          </a:xfrm>
          <a:prstGeom prst="rect">
            <a:avLst/>
          </a:prstGeom>
        </p:spPr>
      </p:pic>
      <p:sp>
        <p:nvSpPr>
          <p:cNvPr id="47" name="BlokTextu 46">
            <a:extLst>
              <a:ext uri="{FF2B5EF4-FFF2-40B4-BE49-F238E27FC236}">
                <a16:creationId xmlns:a16="http://schemas.microsoft.com/office/drawing/2014/main" id="{4130DEBC-3812-4411-888D-5AE802481A57}"/>
              </a:ext>
            </a:extLst>
          </p:cNvPr>
          <p:cNvSpPr txBox="1"/>
          <p:nvPr/>
        </p:nvSpPr>
        <p:spPr>
          <a:xfrm>
            <a:off x="3683989" y="428712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VEK</a:t>
            </a:r>
          </a:p>
        </p:txBody>
      </p:sp>
      <p:pic>
        <p:nvPicPr>
          <p:cNvPr id="49" name="Obrázok 48">
            <a:extLst>
              <a:ext uri="{FF2B5EF4-FFF2-40B4-BE49-F238E27FC236}">
                <a16:creationId xmlns:a16="http://schemas.microsoft.com/office/drawing/2014/main" id="{76154272-BB88-46A3-A3FE-E12D9CA955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22224" y="3185057"/>
            <a:ext cx="605452" cy="580074"/>
          </a:xfrm>
          <a:prstGeom prst="rect">
            <a:avLst/>
          </a:prstGeom>
        </p:spPr>
      </p:pic>
      <p:sp>
        <p:nvSpPr>
          <p:cNvPr id="52" name="Rectangle 3">
            <a:extLst>
              <a:ext uri="{FF2B5EF4-FFF2-40B4-BE49-F238E27FC236}">
                <a16:creationId xmlns:a16="http://schemas.microsoft.com/office/drawing/2014/main" id="{185EC568-293E-423D-AA77-4632EEC7C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0151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54" name="Obrázok 53">
            <a:extLst>
              <a:ext uri="{FF2B5EF4-FFF2-40B4-BE49-F238E27FC236}">
                <a16:creationId xmlns:a16="http://schemas.microsoft.com/office/drawing/2014/main" id="{3CBD7FE2-22C2-4625-B818-6127882EEF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80642" y="5841138"/>
            <a:ext cx="2034517" cy="555400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681A26AC-EC9F-81E3-DF74-DB93CC7B8775}"/>
              </a:ext>
            </a:extLst>
          </p:cNvPr>
          <p:cNvSpPr txBox="1"/>
          <p:nvPr/>
        </p:nvSpPr>
        <p:spPr>
          <a:xfrm>
            <a:off x="4606834" y="357051"/>
            <a:ext cx="279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0070C0"/>
                </a:solidFill>
              </a:rPr>
              <a:t>Pripomeňme si</a:t>
            </a:r>
          </a:p>
        </p:txBody>
      </p:sp>
    </p:spTree>
    <p:extLst>
      <p:ext uri="{BB962C8B-B14F-4D97-AF65-F5344CB8AC3E}">
        <p14:creationId xmlns:p14="http://schemas.microsoft.com/office/powerpoint/2010/main" val="3493297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51625D7-8CFB-42B5-A4FF-281F77F62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1516" y="416762"/>
            <a:ext cx="9489000" cy="3747384"/>
          </a:xfrm>
        </p:spPr>
        <p:txBody>
          <a:bodyPr/>
          <a:lstStyle/>
          <a:p>
            <a:pPr indent="0" algn="just">
              <a:buNone/>
            </a:pPr>
            <a:r>
              <a:rPr lang="sk-SK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Úroveň merania, použitej škály </a:t>
            </a:r>
            <a:r>
              <a:rPr lang="sk-SK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nie je nemenná vlastnosť.  </a:t>
            </a:r>
          </a:p>
          <a:p>
            <a:pPr indent="0" algn="just">
              <a:buNone/>
            </a:pPr>
            <a:r>
              <a:rPr lang="sk-SK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Vlastnosti škály nie sú vlastnosťami samotných objektov.</a:t>
            </a:r>
            <a:endParaRPr lang="sk-S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D5EB137-8B2C-48E0-B14C-F92E14249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484" y="2990277"/>
            <a:ext cx="912977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Príkladom je meranie času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kumimoji="0" lang="sk-SK" altLang="sk-SK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6FB19D8A-6085-4BFC-938C-4FC589EB3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983" y="503086"/>
            <a:ext cx="3116425" cy="158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4B47FA5C-0E96-31CE-1A7C-B821A5AAFFE9}"/>
              </a:ext>
            </a:extLst>
          </p:cNvPr>
          <p:cNvSpPr txBox="1"/>
          <p:nvPr/>
        </p:nvSpPr>
        <p:spPr>
          <a:xfrm flipH="1">
            <a:off x="1541900" y="3615531"/>
            <a:ext cx="8803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Teória merania</a:t>
            </a:r>
            <a:r>
              <a:rPr lang="sk-SK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sústreďuje pozornosť na vzťah medzi údajmi a realitou.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Matematická štatistika</a:t>
            </a:r>
            <a:r>
              <a:rPr lang="sk-SK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 zaoberá charakteristikou údajov a odkrývaním vzťahov medzi údajmi.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Obe teórie sú však nevyhnutné, aby sme odhalili zákonitosti reálneho svet</a:t>
            </a:r>
            <a:r>
              <a:rPr lang="sk-SK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52E9B08-CF94-8DF8-626C-29859C2F1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66" y="416762"/>
            <a:ext cx="527486" cy="65216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C4007F4B-EC61-C37F-9503-97B0B57F5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265" y="2431961"/>
            <a:ext cx="723900" cy="11049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48850C2-3CC9-D1BC-772A-F2E633D78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197" y="2319955"/>
            <a:ext cx="714375" cy="128587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95AA338D-4816-23DD-66DD-9C7DBBF64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2836" y="2419263"/>
            <a:ext cx="1430147" cy="1166489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7A428A18-287B-AD6C-FDC8-3D5ACA203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2346" y="2258299"/>
            <a:ext cx="2003797" cy="1382285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81972DEB-EB7E-611F-1F7B-08CC2495EF8E}"/>
              </a:ext>
            </a:extLst>
          </p:cNvPr>
          <p:cNvSpPr txBox="1"/>
          <p:nvPr/>
        </p:nvSpPr>
        <p:spPr>
          <a:xfrm>
            <a:off x="9826143" y="2261536"/>
            <a:ext cx="16894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/>
              <a:t>https://fontech.startitup.sk/svet-ma-nove-najpresnejsie-atomove-hodiny-zodpovedaju-niektore-z-najvacsich-zahad-vesmiru</a:t>
            </a:r>
          </a:p>
        </p:txBody>
      </p:sp>
    </p:spTree>
    <p:extLst>
      <p:ext uri="{BB962C8B-B14F-4D97-AF65-F5344CB8AC3E}">
        <p14:creationId xmlns:p14="http://schemas.microsoft.com/office/powerpoint/2010/main" val="2758620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16E105-2D4E-4490-8835-D3287A470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+mn-lt"/>
              </a:rPr>
              <a:t>Obsah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2965235-69E5-4F3D-AADC-3167FFD06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Popis premenných</a:t>
            </a:r>
          </a:p>
          <a:p>
            <a:r>
              <a:rPr lang="sk-SK" dirty="0"/>
              <a:t>Závislosti</a:t>
            </a:r>
          </a:p>
          <a:p>
            <a:r>
              <a:rPr lang="sk-SK" dirty="0"/>
              <a:t>Podobné objekty</a:t>
            </a:r>
          </a:p>
        </p:txBody>
      </p:sp>
    </p:spTree>
    <p:extLst>
      <p:ext uri="{BB962C8B-B14F-4D97-AF65-F5344CB8AC3E}">
        <p14:creationId xmlns:p14="http://schemas.microsoft.com/office/powerpoint/2010/main" val="2203618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7107BC-99EF-44F5-88A7-BAF74F426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>
                <a:latin typeface="+mn-lt"/>
              </a:rPr>
              <a:t>Čo merať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DA0A9F3-2FF2-4AD8-AEC7-7D55337A3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223" y="2096199"/>
            <a:ext cx="4240322" cy="3747384"/>
          </a:xfrm>
        </p:spPr>
        <p:txBody>
          <a:bodyPr>
            <a:normAutofit/>
          </a:bodyPr>
          <a:lstStyle/>
          <a:p>
            <a:r>
              <a:rPr lang="sk-SK" dirty="0"/>
              <a:t>Aby sme mohli s reálnymi javmi vedecky pracovať a štatisticky spracovať získané údaje, musíme ich vedieť kvantifikovať.  </a:t>
            </a:r>
          </a:p>
          <a:p>
            <a:r>
              <a:rPr lang="sk-SK" dirty="0"/>
              <a:t>Kvantifikované javy  - budeme nazývať </a:t>
            </a:r>
            <a:r>
              <a:rPr lang="sk-SK" b="1" dirty="0"/>
              <a:t>ukazovateľmi; premennými</a:t>
            </a:r>
            <a:r>
              <a:rPr lang="sk-SK" dirty="0"/>
              <a:t>.</a:t>
            </a:r>
          </a:p>
          <a:p>
            <a:r>
              <a:rPr lang="sk-SK" dirty="0"/>
              <a:t>Premennú môžeme rozličnými spôsobmi „merať“.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18B0EC92-ABCB-48A4-ACA9-0604F165D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545" y="901881"/>
            <a:ext cx="6616295" cy="443523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6445255-4313-4A6A-9DE1-6797B3EC2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3" y="72563"/>
            <a:ext cx="85725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84D99A4C-F613-4ACE-8D63-D01FFF5D4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033" y="3785764"/>
            <a:ext cx="3357621" cy="222313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2C77A13B-2BCA-17A3-8FCC-460F03E79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99" y="1605661"/>
            <a:ext cx="3227329" cy="178864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A2C74C44-DC30-62EE-7CC4-8F23792DA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049" y="1489301"/>
            <a:ext cx="3448050" cy="190500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0C02267D-89F1-5960-310C-8FF4F7F8D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888" y="1160433"/>
            <a:ext cx="3590925" cy="2085975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B132DD1F-DF21-A9A1-77DA-0C8BAB04F445}"/>
              </a:ext>
            </a:extLst>
          </p:cNvPr>
          <p:cNvSpPr txBox="1"/>
          <p:nvPr/>
        </p:nvSpPr>
        <p:spPr>
          <a:xfrm>
            <a:off x="792480" y="566057"/>
            <a:ext cx="6596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dirty="0" err="1"/>
              <a:t>Histogram</a:t>
            </a:r>
            <a:r>
              <a:rPr lang="sk-SK" sz="3600" dirty="0"/>
              <a:t>, jadrová funkcia hustoty</a:t>
            </a: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81EF3308-57CF-3750-AFBA-47AC0354E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56" y="429872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64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49368F-645C-F39A-C232-BFBCF26B7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+mn-lt"/>
              </a:rPr>
              <a:t>Jadrová funkcia hustoty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1D1777E-017D-4186-A5B4-FF993499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14" y="1822004"/>
            <a:ext cx="4703131" cy="3350888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803E9924-2EAD-E24F-330F-64ECB2862086}"/>
              </a:ext>
            </a:extLst>
          </p:cNvPr>
          <p:cNvSpPr txBox="1"/>
          <p:nvPr/>
        </p:nvSpPr>
        <p:spPr>
          <a:xfrm>
            <a:off x="687977" y="569362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dirty="0"/>
              <a:t>https://rpubs.com/BeaSte/856160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626AEB3D-270C-4CF8-6594-99EDFC80D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691" y="1619896"/>
            <a:ext cx="5150495" cy="3359760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2DF88734-05D8-C4E6-A48D-4AC290D941CF}"/>
              </a:ext>
            </a:extLst>
          </p:cNvPr>
          <p:cNvSpPr txBox="1"/>
          <p:nvPr/>
        </p:nvSpPr>
        <p:spPr>
          <a:xfrm>
            <a:off x="6058186" y="5278121"/>
            <a:ext cx="4315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err="1"/>
              <a:t>Ujvary</a:t>
            </a:r>
            <a:r>
              <a:rPr lang="sk-SK" sz="1200" dirty="0"/>
              <a:t>, K. (2022)POUŽÍVANIE KOMUNIKAČNÝCH PROSTRIEDKOV A</a:t>
            </a:r>
          </a:p>
          <a:p>
            <a:r>
              <a:rPr lang="sk-SK" sz="1200" dirty="0"/>
              <a:t>INFORMAČNÝCH SYSTÉMOV NA IDENTIFIKÁCIU A</a:t>
            </a:r>
          </a:p>
          <a:p>
            <a:r>
              <a:rPr lang="sk-SK" sz="1200" dirty="0"/>
              <a:t>ELIMINÁCIU TERORIZMU V SPOJITOSTI S</a:t>
            </a:r>
          </a:p>
          <a:p>
            <a:r>
              <a:rPr lang="sk-SK" sz="1200" dirty="0"/>
              <a:t>NELEGÁLNOU MIGRÁCIOU, dizertačná práca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3948B0AE-F593-68A5-ABA8-D5BE52E88677}"/>
              </a:ext>
            </a:extLst>
          </p:cNvPr>
          <p:cNvSpPr txBox="1"/>
          <p:nvPr/>
        </p:nvSpPr>
        <p:spPr>
          <a:xfrm>
            <a:off x="5982789" y="1380925"/>
            <a:ext cx="45371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 </a:t>
            </a:r>
            <a:r>
              <a:rPr lang="sk-SK" dirty="0" err="1"/>
              <a:t>Global</a:t>
            </a:r>
            <a:r>
              <a:rPr lang="sk-SK" dirty="0"/>
              <a:t> </a:t>
            </a:r>
            <a:r>
              <a:rPr lang="sk-SK" dirty="0" err="1"/>
              <a:t>Terrorism</a:t>
            </a:r>
            <a:r>
              <a:rPr lang="sk-SK" dirty="0"/>
              <a:t> Index (GTI) 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82E1E906-F8EE-A24B-B470-82E9C9BBB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117" y="5370403"/>
            <a:ext cx="2116183" cy="217988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000" b="0" i="1" u="none" strike="noStrike" cap="none" normalizeH="0" baseline="0">
                <a:ln>
                  <a:noFill/>
                </a:ln>
                <a:solidFill>
                  <a:srgbClr val="999988"/>
                </a:solidFill>
                <a:effectLst/>
                <a:latin typeface="Courier New" panose="02070309020205020404" pitchFamily="49" charset="0"/>
              </a:rPr>
              <a:t>Ameijeirasov-Alonsov test</a:t>
            </a:r>
            <a:r>
              <a:rPr kumimoji="0" lang="sk-SK" altLang="sk-SK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sk-SK" alt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4C9E3C6C-8451-D34A-39C2-8FAF439D0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14" y="414283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767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0308F-8014-EC59-B92A-41AC34761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51635"/>
            <a:ext cx="9489000" cy="1325563"/>
          </a:xfrm>
        </p:spPr>
        <p:txBody>
          <a:bodyPr>
            <a:normAutofit/>
          </a:bodyPr>
          <a:lstStyle/>
          <a:p>
            <a:r>
              <a:rPr lang="sk-SK" sz="3600" dirty="0">
                <a:latin typeface="+mn-lt"/>
              </a:rPr>
              <a:t>Pravdepodobnostné rozdelenia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CFB8418-819C-EFD0-A00B-A21A9300C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sk-SK" dirty="0">
                <a:solidFill>
                  <a:srgbClr val="333333"/>
                </a:solidFill>
                <a:latin typeface="Helvetica Neue"/>
              </a:rPr>
              <a:t>D</a:t>
            </a:r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istribučná funkcia </a:t>
            </a:r>
            <a:r>
              <a:rPr lang="sk-SK" b="0" i="1" dirty="0">
                <a:solidFill>
                  <a:srgbClr val="333333"/>
                </a:solidFill>
                <a:effectLst/>
                <a:latin typeface="Helvetica Neue"/>
              </a:rPr>
              <a:t>plne</a:t>
            </a:r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 charakterizuje pravdepodobnostné správanie náhodnej premennej. Pravdepodobnostné rozdelenia: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diskrétne (rovnomerné 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Helvetica Neue"/>
              </a:rPr>
              <a:t>Bernoulliho</a:t>
            </a:r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, binomické,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Helvetica Neue"/>
              </a:rPr>
              <a:t>Poissonovo</a:t>
            </a:r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, geometrické,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Helvetica Neue"/>
              </a:rPr>
              <a:t>hypergeometrické</a:t>
            </a:r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, negatívne binomické rozdelenie).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spojité (rovnomerné rozdelenie na intervale, normálne, exponenciálne,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Helvetica Neue"/>
              </a:rPr>
              <a:t>Studentovo</a:t>
            </a:r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 t-rozdelenie,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Helvetica Neue"/>
              </a:rPr>
              <a:t>chí</a:t>
            </a:r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-kvadrát rozdelenie),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zmiešané náhodné premenné,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 err="1">
                <a:solidFill>
                  <a:srgbClr val="333333"/>
                </a:solidFill>
                <a:effectLst/>
                <a:latin typeface="Helvetica Neue"/>
              </a:rPr>
              <a:t>zmesy</a:t>
            </a:r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 rozdelení </a:t>
            </a: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CAB0534-1F28-C938-8A47-532BF2935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003" y="4565061"/>
            <a:ext cx="3261947" cy="183574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969C3333-37AB-25B6-B71A-40E9E19691CD}"/>
              </a:ext>
            </a:extLst>
          </p:cNvPr>
          <p:cNvSpPr txBox="1"/>
          <p:nvPr/>
        </p:nvSpPr>
        <p:spPr>
          <a:xfrm>
            <a:off x="10054976" y="419572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Zmesy</a:t>
            </a:r>
            <a:r>
              <a:rPr lang="sk-SK" dirty="0"/>
              <a:t> - ukážka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0FE42C19-046F-4222-0A16-3DE326BEC6B2}"/>
              </a:ext>
            </a:extLst>
          </p:cNvPr>
          <p:cNvSpPr txBox="1"/>
          <p:nvPr/>
        </p:nvSpPr>
        <p:spPr>
          <a:xfrm>
            <a:off x="348342" y="600908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https://ssad.statistics.sk/SSaD/wp-content/files/1_2014/1_2014_clanok_2_Pales.pdf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D1D1556A-5ABD-A36B-EA10-39E528C1E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31" y="362251"/>
            <a:ext cx="527486" cy="652165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20688217-AD56-31BF-4683-C29A061B15D3}"/>
              </a:ext>
            </a:extLst>
          </p:cNvPr>
          <p:cNvSpPr txBox="1"/>
          <p:nvPr/>
        </p:nvSpPr>
        <p:spPr>
          <a:xfrm>
            <a:off x="4824549" y="1463040"/>
            <a:ext cx="5843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0" i="0" dirty="0">
                <a:solidFill>
                  <a:srgbClr val="292929"/>
                </a:solidFill>
                <a:effectLst/>
                <a:latin typeface="source-serif-pro"/>
              </a:rPr>
              <a:t>Pred aplikáciou ktorejkoľvek z techník, je dôležité vizuálne preskúmať pravdepodobnostné rozdelenie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163416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8E9F76-999D-FCF0-3593-912BD7DE0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>
                <a:latin typeface="+mn-lt"/>
              </a:rPr>
              <a:t>Testy dobrej zhody (</a:t>
            </a:r>
            <a:r>
              <a:rPr lang="sk-SK" sz="4000" dirty="0" err="1">
                <a:latin typeface="+mn-lt"/>
              </a:rPr>
              <a:t>EasyFit</a:t>
            </a:r>
            <a:r>
              <a:rPr lang="sk-SK" sz="4000" dirty="0">
                <a:latin typeface="+mn-lt"/>
              </a:rPr>
              <a:t> – 40 rozdelení)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E6C6FE8-B4E8-1E05-4D3C-908E57C9B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579" y="1665556"/>
            <a:ext cx="3405941" cy="2363655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4A9DD8D8-AC63-D987-5186-747DBDCB3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798" y="1769413"/>
            <a:ext cx="3087207" cy="2242242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8E157E49-913A-F3B3-BFEA-C79C04809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469" y="1720158"/>
            <a:ext cx="3459459" cy="2242242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C9FB6AE8-42B8-CCB8-4832-197754F56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640" y="441198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697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A2A44EC4-D902-FB63-52BA-ED9D912AA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57" y="443611"/>
            <a:ext cx="2057400" cy="3305175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0D5A84AB-22DC-CC1D-13D5-8F0663B42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909" y="443611"/>
            <a:ext cx="3152775" cy="4000500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854ADEC6-085A-78CC-8C0B-E7064D23B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636" y="443611"/>
            <a:ext cx="2838450" cy="4438650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AF95DCE0-98CD-CB41-4C50-58260F011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62" y="117528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40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762FB6-B620-BC6A-5DCD-2F81E6898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>
                <a:latin typeface="+mn-lt"/>
              </a:rPr>
              <a:t>Viacrozmerné rozdelenia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29D14C7-BD6B-AE3A-F6A7-7721F144F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514" y="1668780"/>
            <a:ext cx="4469148" cy="3748088"/>
          </a:xfr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3CF878E0-E431-9E94-3FB3-6CCA7E399C4E}"/>
              </a:ext>
            </a:extLst>
          </p:cNvPr>
          <p:cNvSpPr txBox="1"/>
          <p:nvPr/>
        </p:nvSpPr>
        <p:spPr>
          <a:xfrm>
            <a:off x="531223" y="541686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https://ardianumam.wordpress.com/2017/10/19/deriving-gaussian-distribution/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57FF29F4-B291-77BB-CBF9-BC818D033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969" y="421028"/>
            <a:ext cx="2162175" cy="318135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47F02713-1443-CD42-37F1-69BA1AE50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771" y="486727"/>
            <a:ext cx="2200275" cy="3324225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BDE564FA-361A-F02A-A3BC-9FE21F6B3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226" y="370284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10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0FFCE5-37CD-68E4-92A8-73AB8B3DA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415808"/>
            <a:ext cx="10941558" cy="1325563"/>
          </a:xfrm>
        </p:spPr>
        <p:txBody>
          <a:bodyPr>
            <a:normAutofit/>
          </a:bodyPr>
          <a:lstStyle/>
          <a:p>
            <a:r>
              <a:rPr lang="sk-SK" sz="4000" dirty="0">
                <a:latin typeface="+mn-lt"/>
              </a:rPr>
              <a:t>Transformácia údajov </a:t>
            </a:r>
            <a:r>
              <a:rPr lang="sk-SK" sz="1300" dirty="0">
                <a:latin typeface="+mn-lt"/>
              </a:rPr>
              <a:t>(spracovane podľa https://www.spss-tutorials.com/normalizing-variable-transformations/)</a:t>
            </a:r>
            <a:br>
              <a:rPr lang="sk-SK" sz="1300" dirty="0">
                <a:latin typeface="+mn-lt"/>
              </a:rPr>
            </a:br>
            <a:endParaRPr lang="sk-SK" sz="1300" dirty="0">
              <a:latin typeface="+mn-lt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310DACE-264C-366B-C2B0-028D6FDA0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698" y="1555308"/>
            <a:ext cx="9489000" cy="3747384"/>
          </a:xfrm>
        </p:spPr>
        <p:txBody>
          <a:bodyPr/>
          <a:lstStyle/>
          <a:p>
            <a:pPr algn="l"/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Transformácia je matematická operácia, ktorá mení mierku merania premennej. Zvyčajne sa to robí, aby sa súbor stal použiteľným s konkrétnym štatistickým testom alebo metódou.</a:t>
            </a:r>
          </a:p>
          <a:p>
            <a:pPr algn="l"/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Mnohé štatistické metódy vyžadujú údaje, ktoré sledujú určitý druh rozdelenia, zvyčajne normálne rozdelenie. </a:t>
            </a: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50D8C61-25DB-22E8-854C-9A5202414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124" y="3222154"/>
            <a:ext cx="3177707" cy="2804177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47954E30-85B5-2D88-3FF5-EE1EDBCAA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62" y="415808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53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8CAE2-CC58-6272-7CF8-C440CCC5C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 err="1">
                <a:latin typeface="+mn-lt"/>
              </a:rPr>
              <a:t>Odmocninová</a:t>
            </a:r>
            <a:r>
              <a:rPr lang="sk-SK" sz="4000" dirty="0">
                <a:latin typeface="+mn-lt"/>
              </a:rPr>
              <a:t> transformácia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61A29DF-E6B8-C846-38D7-56A06321E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01" y="1598976"/>
            <a:ext cx="5675350" cy="1980248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8270E40-AC92-8FAC-FEE3-72D519448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598" y="1878345"/>
            <a:ext cx="3099624" cy="1639138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456C0169-00DE-E862-29D8-3FB4021F0253}"/>
              </a:ext>
            </a:extLst>
          </p:cNvPr>
          <p:cNvSpPr txBox="1"/>
          <p:nvPr/>
        </p:nvSpPr>
        <p:spPr>
          <a:xfrm>
            <a:off x="626200" y="3918857"/>
            <a:ext cx="105956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333333"/>
                </a:solidFill>
                <a:effectLst/>
                <a:latin typeface="-apple-system"/>
              </a:rPr>
              <a:t>normalizácia zošikmeného rozdelenia (</a:t>
            </a:r>
            <a:r>
              <a:rPr lang="sk-SK" b="0" i="0" dirty="0">
                <a:solidFill>
                  <a:srgbClr val="333333"/>
                </a:solidFill>
                <a:effectLst/>
                <a:latin typeface="-apple-system"/>
              </a:rPr>
              <a:t>premenné s ľavým zošikmením sa stanú najhoršími po transformácii druhej odmocniny)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333333"/>
                </a:solidFill>
                <a:effectLst/>
                <a:latin typeface="-apple-system"/>
              </a:rPr>
              <a:t>zníženie </a:t>
            </a:r>
            <a:r>
              <a:rPr lang="sk-SK" b="1" i="0" dirty="0" err="1">
                <a:solidFill>
                  <a:srgbClr val="333333"/>
                </a:solidFill>
                <a:effectLst/>
                <a:latin typeface="-apple-system"/>
              </a:rPr>
              <a:t>heteroskedasticity</a:t>
            </a:r>
            <a:endParaRPr lang="sk-SK" b="1" i="0" dirty="0">
              <a:solidFill>
                <a:srgbClr val="333333"/>
              </a:solidFill>
              <a:effectLst/>
              <a:latin typeface="-apple-system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srgbClr val="333333"/>
                </a:solidFill>
                <a:latin typeface="-apple-system"/>
              </a:rPr>
              <a:t>linearizáciu</a:t>
            </a:r>
            <a:r>
              <a:rPr lang="sk-SK" b="1" dirty="0">
                <a:solidFill>
                  <a:srgbClr val="333333"/>
                </a:solidFill>
                <a:latin typeface="-apple-system"/>
              </a:rPr>
              <a:t> vzťahu</a:t>
            </a:r>
            <a:endParaRPr lang="sk-SK" b="1" i="0" dirty="0">
              <a:solidFill>
                <a:srgbClr val="333333"/>
              </a:solidFill>
              <a:effectLst/>
              <a:latin typeface="-apple-system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rgbClr val="333333"/>
                </a:solidFill>
                <a:latin typeface="-apple-system"/>
              </a:rPr>
              <a:t>lepšiu vizualizáciu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sk-SK" b="1" dirty="0">
              <a:solidFill>
                <a:srgbClr val="333333"/>
              </a:solidFill>
              <a:latin typeface="-apple-system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rgbClr val="333333"/>
                </a:solidFill>
                <a:latin typeface="-apple-system"/>
              </a:rPr>
              <a:t>Poznámka: pre záporné hodnoty: </a:t>
            </a:r>
            <a:r>
              <a:rPr lang="en-US" b="1" i="0" dirty="0">
                <a:solidFill>
                  <a:srgbClr val="000000"/>
                </a:solidFill>
                <a:effectLst/>
                <a:latin typeface="courier"/>
              </a:rPr>
              <a:t>if(pos01 &lt; 0) curt01 = </a:t>
            </a:r>
            <a:r>
              <a:rPr lang="sk-SK" b="1" i="0" dirty="0">
                <a:solidFill>
                  <a:srgbClr val="000000"/>
                </a:solidFill>
                <a:effectLst/>
                <a:latin typeface="courier"/>
              </a:rPr>
              <a:t> -</a:t>
            </a:r>
            <a:r>
              <a:rPr lang="en-US" b="1" i="0" dirty="0">
                <a:solidFill>
                  <a:srgbClr val="000000"/>
                </a:solidFill>
                <a:effectLst/>
                <a:latin typeface="courier"/>
              </a:rPr>
              <a:t>abs(pos01)**(1/3)</a:t>
            </a:r>
            <a:endParaRPr lang="sk-SK" b="1" dirty="0">
              <a:solidFill>
                <a:srgbClr val="333333"/>
              </a:solidFill>
              <a:latin typeface="-apple-system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sk-SK" b="1" i="0" dirty="0">
              <a:solidFill>
                <a:srgbClr val="333333"/>
              </a:solidFill>
              <a:effectLst/>
              <a:latin typeface="-apple-system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sk-SK" b="1" i="0" dirty="0">
              <a:solidFill>
                <a:srgbClr val="333333"/>
              </a:solidFill>
              <a:effectLst/>
              <a:latin typeface="-apple-system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sk-SK" b="1" i="0" dirty="0">
              <a:solidFill>
                <a:srgbClr val="333333"/>
              </a:solidFill>
              <a:effectLst/>
              <a:latin typeface="-apple-system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sk-SK" b="1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0D0F3777-B5A7-BE2E-5F79-A0F5C1E5A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479" y="328673"/>
            <a:ext cx="4333331" cy="1379855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A929C605-D15F-2D3B-414F-E6A405275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126" y="4353045"/>
            <a:ext cx="4802096" cy="1121563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E5B13070-6F39-7DD9-DA22-3A91A46817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82" y="420042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22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0FFCE5-37CD-68E4-92A8-73AB8B3DA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Logaritmická transformácia</a:t>
            </a:r>
            <a:br>
              <a:rPr lang="sk-SK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sk-SK" dirty="0"/>
          </a:p>
        </p:txBody>
      </p:sp>
      <p:pic>
        <p:nvPicPr>
          <p:cNvPr id="10" name="Zástupný objekt pre obsah 9">
            <a:extLst>
              <a:ext uri="{FF2B5EF4-FFF2-40B4-BE49-F238E27FC236}">
                <a16:creationId xmlns:a16="http://schemas.microsoft.com/office/drawing/2014/main" id="{48CC26E9-4059-B0F8-DD3C-4429FCBE1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546" y="1605448"/>
            <a:ext cx="5220675" cy="1784044"/>
          </a:xfr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2C0744B5-E126-040B-014F-8FA0AF502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26" y="1708197"/>
            <a:ext cx="3449274" cy="1791637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5F34F10E-107D-BCD4-07A9-ED4B15A92EF4}"/>
              </a:ext>
            </a:extLst>
          </p:cNvPr>
          <p:cNvSpPr txBox="1"/>
          <p:nvPr/>
        </p:nvSpPr>
        <p:spPr>
          <a:xfrm>
            <a:off x="1071155" y="61205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viď. aj </a:t>
            </a:r>
            <a:r>
              <a:rPr lang="sk-SK" sz="1200" dirty="0"/>
              <a:t>https://www.biostathandbook.com/transformation.html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164942A2-A5B2-06A5-4318-F02C9D765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60" y="412110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162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0D74AA1-E6F0-6083-1A4F-BE709B9C0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911" y="1634663"/>
            <a:ext cx="3904923" cy="103886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k-SK" b="0" i="0" dirty="0">
                <a:solidFill>
                  <a:srgbClr val="292929"/>
                </a:solidFill>
                <a:effectLst/>
                <a:latin typeface="source-serif-pro"/>
              </a:rPr>
              <a:t>Priesečník v tejto rovnici je 5. To znamená, že keď je nezávislá premenná (x) 0, závislá premenná (Y) je 5. Koeficient x je 0,03, čo znamená, že závislá premenná (Y) by sa zvýšila o 0,03 pre každé zvýšenie o 1 jednotku nezávislej premennej (x). 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0A8C758-703B-6751-B765-04F5A460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61" y="2576383"/>
            <a:ext cx="4027069" cy="419017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3C8B51D-B877-B539-6E9C-AF97B3994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" y="796463"/>
            <a:ext cx="2533650" cy="83820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C2A78699-E482-9E3B-A84C-4A40B29A7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691" y="796463"/>
            <a:ext cx="3452813" cy="3309938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2AE0792A-0FDE-96BD-D880-97EF08B93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697" y="3239588"/>
            <a:ext cx="3137818" cy="3429000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2E408A34-0710-5EDA-7FD0-AE677EF4D590}"/>
              </a:ext>
            </a:extLst>
          </p:cNvPr>
          <p:cNvSpPr txBox="1"/>
          <p:nvPr/>
        </p:nvSpPr>
        <p:spPr>
          <a:xfrm>
            <a:off x="4599884" y="6085795"/>
            <a:ext cx="34528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dirty="0"/>
              <a:t>https://medium.com/@kyawsawhtoon/log-transformation-purpose-and-interpretation-9444b4b049c9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5C3C86A7-D8C9-B001-B670-06DBB0524285}"/>
              </a:ext>
            </a:extLst>
          </p:cNvPr>
          <p:cNvSpPr txBox="1"/>
          <p:nvPr/>
        </p:nvSpPr>
        <p:spPr>
          <a:xfrm>
            <a:off x="8186057" y="426720"/>
            <a:ext cx="34528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/>
              <a:t>Ako interpretovať  výsledky regresie transformovaných údajov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A0D1A218-0BDF-9B34-89C9-46A3F853E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68" y="366860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74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81F05-EEC6-40C2-BC49-6EA433E8E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>
                <a:latin typeface="Univers Condensed" panose="020B0506020202050204" pitchFamily="34" charset="0"/>
              </a:rPr>
              <a:t>Ako merať - kvantitatívne a kvalitatívne metódy výskumu</a:t>
            </a:r>
            <a:br>
              <a:rPr lang="sk-SK" sz="3200" dirty="0">
                <a:latin typeface="Univers Condensed" panose="020B0506020202050204" pitchFamily="34" charset="0"/>
              </a:rPr>
            </a:br>
            <a:r>
              <a:rPr lang="sk-SK" sz="3200" dirty="0">
                <a:latin typeface="Univers Condensed" panose="020B0506020202050204" pitchFamily="34" charset="0"/>
              </a:rPr>
              <a:t>                      ďalšie odlišnosti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322AD17-5AA5-410F-AF67-123EEEDD0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736521"/>
            <a:ext cx="9489000" cy="4107062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sk-SK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Cieľom</a:t>
            </a:r>
            <a:endParaRPr lang="sk-SK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lvl="1"/>
            <a:r>
              <a:rPr lang="sk-SK" sz="2000" b="1" i="0" dirty="0">
                <a:solidFill>
                  <a:srgbClr val="000000"/>
                </a:solidFill>
                <a:effectLst/>
              </a:rPr>
              <a:t>Kvalitatívnej metódy </a:t>
            </a:r>
            <a:r>
              <a:rPr lang="sk-SK" sz="2000" b="0" i="0" dirty="0">
                <a:solidFill>
                  <a:srgbClr val="000000"/>
                </a:solidFill>
                <a:effectLst/>
              </a:rPr>
              <a:t>je </a:t>
            </a:r>
            <a:r>
              <a:rPr lang="sk-SK" sz="2000" b="1" i="0" dirty="0">
                <a:solidFill>
                  <a:srgbClr val="00B050"/>
                </a:solidFill>
                <a:effectLst/>
              </a:rPr>
              <a:t>konštruovanie hypotéz </a:t>
            </a:r>
            <a:r>
              <a:rPr lang="sk-SK" sz="2000" b="0" i="0" dirty="0">
                <a:solidFill>
                  <a:srgbClr val="000000"/>
                </a:solidFill>
                <a:effectLst/>
              </a:rPr>
              <a:t>a teórie v priebehu získavania údajov</a:t>
            </a:r>
            <a:r>
              <a:rPr lang="sk-SK" sz="2000" dirty="0">
                <a:solidFill>
                  <a:srgbClr val="000000"/>
                </a:solidFill>
              </a:rPr>
              <a:t>;</a:t>
            </a:r>
            <a:endParaRPr lang="sk-SK" sz="2000" b="0" i="0" dirty="0">
              <a:solidFill>
                <a:srgbClr val="000000"/>
              </a:solidFill>
              <a:effectLst/>
            </a:endParaRPr>
          </a:p>
          <a:p>
            <a:pPr lvl="1"/>
            <a:r>
              <a:rPr lang="sk-SK" sz="2000" b="1" i="0" dirty="0">
                <a:solidFill>
                  <a:srgbClr val="000000"/>
                </a:solidFill>
                <a:effectLst/>
              </a:rPr>
              <a:t>Kvantitatívnej metódy </a:t>
            </a:r>
            <a:r>
              <a:rPr lang="sk-SK" sz="2000" b="0" i="0" dirty="0">
                <a:solidFill>
                  <a:srgbClr val="000000"/>
                </a:solidFill>
                <a:effectLst/>
              </a:rPr>
              <a:t>je </a:t>
            </a:r>
            <a:r>
              <a:rPr lang="sk-SK" sz="20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verifikácia hypotéz</a:t>
            </a:r>
            <a:r>
              <a:rPr lang="sk-SK" sz="2000" b="0" i="0" dirty="0">
                <a:solidFill>
                  <a:srgbClr val="000000"/>
                </a:solidFill>
                <a:effectLst/>
              </a:rPr>
              <a:t>;</a:t>
            </a:r>
          </a:p>
          <a:p>
            <a:pPr lvl="1"/>
            <a:endParaRPr lang="sk-SK" sz="2000" b="0" i="0" dirty="0">
              <a:solidFill>
                <a:srgbClr val="000000"/>
              </a:solidFill>
              <a:effectLst/>
            </a:endParaRPr>
          </a:p>
          <a:p>
            <a:pPr marL="0" indent="0" algn="l">
              <a:buNone/>
            </a:pPr>
            <a:r>
              <a:rPr lang="sk-SK" b="1" i="1" dirty="0">
                <a:solidFill>
                  <a:srgbClr val="000000"/>
                </a:solidFill>
                <a:effectLst/>
              </a:rPr>
              <a:t>Úlohou</a:t>
            </a:r>
            <a:endParaRPr lang="sk-SK" b="0" i="0" dirty="0">
              <a:solidFill>
                <a:srgbClr val="000000"/>
              </a:solidFill>
              <a:effectLst/>
            </a:endParaRPr>
          </a:p>
          <a:p>
            <a:pPr lvl="1"/>
            <a:r>
              <a:rPr lang="sk-SK" sz="2000" b="1" i="0" dirty="0">
                <a:solidFill>
                  <a:srgbClr val="000000"/>
                </a:solidFill>
                <a:effectLst/>
              </a:rPr>
              <a:t>Kvalitatívnej metódy</a:t>
            </a:r>
            <a:r>
              <a:rPr lang="sk-SK" sz="2000" b="0" i="0" dirty="0">
                <a:solidFill>
                  <a:srgbClr val="000000"/>
                </a:solidFill>
                <a:effectLst/>
              </a:rPr>
              <a:t> je interpretácia a </a:t>
            </a:r>
            <a:r>
              <a:rPr lang="sk-SK" sz="2000" b="1" i="0" dirty="0">
                <a:solidFill>
                  <a:srgbClr val="00B050"/>
                </a:solidFill>
                <a:effectLst/>
              </a:rPr>
              <a:t>porozumenie významu</a:t>
            </a:r>
            <a:r>
              <a:rPr lang="sk-SK" sz="2000" b="0" i="0" dirty="0">
                <a:solidFill>
                  <a:srgbClr val="000000"/>
                </a:solidFill>
                <a:effectLst/>
              </a:rPr>
              <a:t>;</a:t>
            </a:r>
          </a:p>
          <a:p>
            <a:pPr lvl="1"/>
            <a:r>
              <a:rPr lang="sk-SK" sz="2000" b="1" dirty="0">
                <a:solidFill>
                  <a:srgbClr val="000000"/>
                </a:solidFill>
              </a:rPr>
              <a:t>K</a:t>
            </a:r>
            <a:r>
              <a:rPr lang="sk-SK" sz="2000" b="1" i="0" dirty="0">
                <a:solidFill>
                  <a:srgbClr val="000000"/>
                </a:solidFill>
                <a:effectLst/>
              </a:rPr>
              <a:t>vantitatívnej metódy </a:t>
            </a:r>
            <a:r>
              <a:rPr lang="sk-SK" sz="2000" b="0" i="0" dirty="0">
                <a:solidFill>
                  <a:srgbClr val="000000"/>
                </a:solidFill>
                <a:effectLst/>
              </a:rPr>
              <a:t>je </a:t>
            </a:r>
            <a:r>
              <a:rPr lang="sk-SK" sz="2000" b="1" i="0" dirty="0">
                <a:solidFill>
                  <a:srgbClr val="0070C0"/>
                </a:solidFill>
                <a:effectLst/>
              </a:rPr>
              <a:t>hľadanie príčin a následkov</a:t>
            </a:r>
            <a:r>
              <a:rPr lang="sk-SK" sz="2000" b="0" i="0" dirty="0">
                <a:solidFill>
                  <a:srgbClr val="000000"/>
                </a:solidFill>
                <a:effectLst/>
              </a:rPr>
              <a:t>;</a:t>
            </a:r>
          </a:p>
          <a:p>
            <a:pPr marL="0" indent="0">
              <a:buNone/>
            </a:pPr>
            <a:endParaRPr lang="sk-SK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sk-SK" b="0" i="0" dirty="0">
                <a:solidFill>
                  <a:srgbClr val="000000"/>
                </a:solidFill>
                <a:effectLst/>
              </a:rPr>
              <a:t>Pri poznávaní nejakého javu je ideálne </a:t>
            </a:r>
            <a:r>
              <a:rPr lang="sk-SK" b="1" i="0" dirty="0">
                <a:solidFill>
                  <a:srgbClr val="000000"/>
                </a:solidFill>
                <a:effectLst/>
              </a:rPr>
              <a:t>kombinovať </a:t>
            </a:r>
            <a:r>
              <a:rPr lang="sk-SK" b="0" i="0" dirty="0">
                <a:solidFill>
                  <a:srgbClr val="000000"/>
                </a:solidFill>
                <a:effectLst/>
              </a:rPr>
              <a:t>viaceré rozličné výskumné metódy.</a:t>
            </a:r>
          </a:p>
          <a:p>
            <a:endParaRPr lang="sk-SK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30A7DA6-269D-4B1A-AD07-F407B5D38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39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515688-9538-4BDB-624E-33EF0D41E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 err="1">
                <a:latin typeface="+mn-lt"/>
              </a:rPr>
              <a:t>Mocninová</a:t>
            </a:r>
            <a:r>
              <a:rPr lang="sk-SK" sz="3600" dirty="0">
                <a:latin typeface="+mn-lt"/>
              </a:rPr>
              <a:t> transformácia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A70D7D6-3AE5-161A-B5B0-274EED5CE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657" y="1668440"/>
            <a:ext cx="5668767" cy="1989160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431CD718-E350-2934-116A-65FA657DB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417" y="1557881"/>
            <a:ext cx="3573068" cy="1871119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DC941B5F-6200-D31E-2792-48EB96DBF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14" y="458446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540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98365-0FE1-F688-DE97-074CEF76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0" i="0" dirty="0">
                <a:solidFill>
                  <a:srgbClr val="000000"/>
                </a:solidFill>
                <a:effectLst/>
                <a:latin typeface="Geneva"/>
              </a:rPr>
              <a:t>Box-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Geneva"/>
              </a:rPr>
              <a:t>Coxova</a:t>
            </a:r>
            <a:r>
              <a:rPr lang="sk-SK" b="0" i="0" dirty="0">
                <a:solidFill>
                  <a:srgbClr val="000000"/>
                </a:solidFill>
                <a:effectLst/>
                <a:latin typeface="Geneva"/>
              </a:rPr>
              <a:t> transformácia</a:t>
            </a:r>
            <a:endParaRPr lang="sk-SK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841ACCA0-B2F2-7DB9-94AB-81BFF4D0DB34}"/>
              </a:ext>
            </a:extLst>
          </p:cNvPr>
          <p:cNvSpPr txBox="1"/>
          <p:nvPr/>
        </p:nvSpPr>
        <p:spPr>
          <a:xfrm>
            <a:off x="4162697" y="234165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https://www.researchgate.net/publication/268412346_The_Box-Cox_Transformation_Technique_A_Review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104E56D5-B250-E6CE-8338-4B2475CF7488}"/>
              </a:ext>
            </a:extLst>
          </p:cNvPr>
          <p:cNvSpPr txBox="1"/>
          <p:nvPr/>
        </p:nvSpPr>
        <p:spPr>
          <a:xfrm>
            <a:off x="4162697" y="298798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0" i="0" dirty="0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Citované 1137-krát</a:t>
            </a:r>
            <a:endParaRPr lang="sk-SK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D8DA9B67-7E27-5CE7-2D04-1E633D665DE8}"/>
              </a:ext>
            </a:extLst>
          </p:cNvPr>
          <p:cNvSpPr txBox="1"/>
          <p:nvPr/>
        </p:nvSpPr>
        <p:spPr>
          <a:xfrm>
            <a:off x="4162697" y="36853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http://eprints.lse.ac.uk/103537/1/StatSciV4.pdf</a:t>
            </a: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095DD5D9-3AD3-C7D5-C891-D50582312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86" y="2155780"/>
            <a:ext cx="3470953" cy="1101226"/>
          </a:xfrm>
          <a:prstGeom prst="rect">
            <a:avLst/>
          </a:prstGeom>
        </p:spPr>
      </p:pic>
      <p:sp>
        <p:nvSpPr>
          <p:cNvPr id="19" name="BlokTextu 18">
            <a:extLst>
              <a:ext uri="{FF2B5EF4-FFF2-40B4-BE49-F238E27FC236}">
                <a16:creationId xmlns:a16="http://schemas.microsoft.com/office/drawing/2014/main" id="{59E49B98-FC83-9029-D366-5E65E2B1205B}"/>
              </a:ext>
            </a:extLst>
          </p:cNvPr>
          <p:cNvSpPr txBox="1"/>
          <p:nvPr/>
        </p:nvSpPr>
        <p:spPr>
          <a:xfrm>
            <a:off x="4162697" y="41980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https://www.le.ac.uk/users/dsgp1/COURSES/TOPICS/BoxCox.pdf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3DA79A3A-950C-CE02-4FC9-877381BBD5CD}"/>
              </a:ext>
            </a:extLst>
          </p:cNvPr>
          <p:cNvSpPr txBox="1"/>
          <p:nvPr/>
        </p:nvSpPr>
        <p:spPr>
          <a:xfrm>
            <a:off x="590686" y="5412884"/>
            <a:ext cx="10129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https://www.datanovia.com/en/lessons/transform-data-to-normal-distribution-in-r/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A6231340-0674-601D-209B-EC5130F36E35}"/>
              </a:ext>
            </a:extLst>
          </p:cNvPr>
          <p:cNvSpPr txBox="1"/>
          <p:nvPr/>
        </p:nvSpPr>
        <p:spPr>
          <a:xfrm>
            <a:off x="775063" y="507709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Ďalšie informácie</a:t>
            </a: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EB2D6B08-090F-4D4B-3294-6826A3D0F68C}"/>
              </a:ext>
            </a:extLst>
          </p:cNvPr>
          <p:cNvSpPr txBox="1"/>
          <p:nvPr/>
        </p:nvSpPr>
        <p:spPr>
          <a:xfrm>
            <a:off x="707905" y="6078308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Výber najvhodnejšej transformácie:</a:t>
            </a:r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DB1145FA-2BD8-7204-E9DD-F3EB14D0B773}"/>
              </a:ext>
            </a:extLst>
          </p:cNvPr>
          <p:cNvSpPr txBox="1"/>
          <p:nvPr/>
        </p:nvSpPr>
        <p:spPr>
          <a:xfrm>
            <a:off x="4234248" y="603700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400" dirty="0"/>
              <a:t>https://cran.r-project.org/web/packages/bestNormalize/vignettes/bestNormalize.html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FC4C8B36-0382-CA58-FF82-0839F68A0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62" y="410360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53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76AB-88DA-FD32-2122-C53ADFD57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0" i="0" dirty="0">
                <a:solidFill>
                  <a:srgbClr val="303545"/>
                </a:solidFill>
                <a:effectLst/>
                <a:latin typeface="hurme_no2-webfont"/>
              </a:rPr>
              <a:t>Nie všetky dáta môžu byť transformované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085043A-AA2A-E1E1-F8F7-EE3751212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fontAlgn="t">
              <a:buFontTx/>
              <a:buChar char="-"/>
            </a:pPr>
            <a:r>
              <a:rPr lang="sk-SK" sz="2800" b="0" i="0" dirty="0">
                <a:solidFill>
                  <a:srgbClr val="303545"/>
                </a:solidFill>
                <a:effectLst/>
                <a:latin typeface="hurme_no2-webfont"/>
              </a:rPr>
              <a:t>Symetrické dáta s „ťažšími chvostami" ako má normálne rozdelenie (väčšie množstvo dát na oboch koncoch rozdelenia v porovnaní s normálnym rozdelením).</a:t>
            </a:r>
            <a:br>
              <a:rPr lang="sk-SK" sz="2800" b="0" i="0" dirty="0">
                <a:solidFill>
                  <a:srgbClr val="303545"/>
                </a:solidFill>
                <a:effectLst/>
                <a:latin typeface="hurme_no2-webfont"/>
              </a:rPr>
            </a:br>
            <a:r>
              <a:rPr lang="sk-SK" sz="2800" b="0" i="0" dirty="0">
                <a:solidFill>
                  <a:srgbClr val="303545"/>
                </a:solidFill>
                <a:effectLst/>
                <a:latin typeface="hurme_no2-webfont"/>
              </a:rPr>
              <a:t>- </a:t>
            </a:r>
            <a:r>
              <a:rPr lang="sk-SK" sz="2800" b="0" i="0" dirty="0" err="1">
                <a:solidFill>
                  <a:srgbClr val="303545"/>
                </a:solidFill>
                <a:effectLst/>
                <a:latin typeface="hurme_no2-webfont"/>
              </a:rPr>
              <a:t>Bimodálne</a:t>
            </a:r>
            <a:r>
              <a:rPr lang="sk-SK" sz="2800" b="0" i="0" dirty="0">
                <a:solidFill>
                  <a:srgbClr val="303545"/>
                </a:solidFill>
                <a:effectLst/>
                <a:latin typeface="hurme_no2-webfont"/>
              </a:rPr>
              <a:t> (</a:t>
            </a:r>
            <a:r>
              <a:rPr lang="sk-SK" sz="2800" b="0" i="0" dirty="0" err="1">
                <a:solidFill>
                  <a:srgbClr val="303545"/>
                </a:solidFill>
                <a:effectLst/>
                <a:latin typeface="hurme_no2-webfont"/>
              </a:rPr>
              <a:t>multimodálne</a:t>
            </a:r>
            <a:r>
              <a:rPr lang="sk-SK" sz="2800" b="0" i="0" dirty="0">
                <a:solidFill>
                  <a:srgbClr val="303545"/>
                </a:solidFill>
                <a:effectLst/>
                <a:latin typeface="hurme_no2-webfont"/>
              </a:rPr>
              <a:t>) rozdelenia</a:t>
            </a:r>
            <a:br>
              <a:rPr lang="sk-SK" sz="2800" b="0" i="0" dirty="0">
                <a:solidFill>
                  <a:srgbClr val="303545"/>
                </a:solidFill>
                <a:effectLst/>
                <a:latin typeface="hurme_no2-webfont"/>
              </a:rPr>
            </a:br>
            <a:r>
              <a:rPr lang="sk-SK" sz="2800" b="0" i="0" dirty="0">
                <a:solidFill>
                  <a:srgbClr val="303545"/>
                </a:solidFill>
                <a:effectLst/>
                <a:latin typeface="hurme_no2-webfont"/>
              </a:rPr>
              <a:t>- Keď je prítomné väčšie množstvo identických pozorovaní</a:t>
            </a:r>
          </a:p>
          <a:p>
            <a:pPr marL="0" indent="0" algn="l" fontAlgn="t">
              <a:buNone/>
            </a:pPr>
            <a:endParaRPr lang="sk-SK" sz="2800" b="0" i="0" dirty="0">
              <a:solidFill>
                <a:srgbClr val="303545"/>
              </a:solidFill>
              <a:effectLst/>
              <a:latin typeface="hurme_no2-webfont"/>
            </a:endParaRPr>
          </a:p>
          <a:p>
            <a:pPr marL="0" indent="0">
              <a:buNone/>
            </a:pPr>
            <a:r>
              <a:rPr lang="sk-SK" dirty="0"/>
              <a:t>Ktorá je najvhodnejšia: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7A5A2FCE-22FF-8B6C-E908-664538A66D84}"/>
              </a:ext>
            </a:extLst>
          </p:cNvPr>
          <p:cNvSpPr txBox="1"/>
          <p:nvPr/>
        </p:nvSpPr>
        <p:spPr>
          <a:xfrm>
            <a:off x="841248" y="5546756"/>
            <a:ext cx="9352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https://cran.r-project.org/web/packages/bestNormalize/vignettes/bestNormalize.html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ACAC066-B40C-2044-3983-97AF8B18D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7" y="377926"/>
            <a:ext cx="511280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739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1DF38-139A-CA45-07D0-6A7809F7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>
                <a:latin typeface="+mn-lt"/>
              </a:rPr>
              <a:t>Štatistické charakteristiky</a:t>
            </a:r>
          </a:p>
        </p:txBody>
      </p:sp>
      <p:graphicFrame>
        <p:nvGraphicFramePr>
          <p:cNvPr id="7" name="Tabuľka 7">
            <a:extLst>
              <a:ext uri="{FF2B5EF4-FFF2-40B4-BE49-F238E27FC236}">
                <a16:creationId xmlns:a16="http://schemas.microsoft.com/office/drawing/2014/main" id="{43C396F7-91BD-14C8-E156-13898D5F1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162057"/>
              </p:ext>
            </p:extLst>
          </p:nvPr>
        </p:nvGraphicFramePr>
        <p:xfrm>
          <a:off x="862149" y="1755985"/>
          <a:ext cx="9771017" cy="4662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905">
                  <a:extLst>
                    <a:ext uri="{9D8B030D-6E8A-4147-A177-3AD203B41FA5}">
                      <a16:colId xmlns:a16="http://schemas.microsoft.com/office/drawing/2014/main" val="2337543522"/>
                    </a:ext>
                  </a:extLst>
                </a:gridCol>
                <a:gridCol w="7739112">
                  <a:extLst>
                    <a:ext uri="{9D8B030D-6E8A-4147-A177-3AD203B41FA5}">
                      <a16:colId xmlns:a16="http://schemas.microsoft.com/office/drawing/2014/main" val="3140379725"/>
                    </a:ext>
                  </a:extLst>
                </a:gridCol>
              </a:tblGrid>
              <a:tr h="496127">
                <a:tc>
                  <a:txBody>
                    <a:bodyPr/>
                    <a:lstStyle/>
                    <a:p>
                      <a:r>
                        <a:rPr lang="sk-SK" sz="2000" dirty="0"/>
                        <a:t>ŠKÁLA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000" dirty="0"/>
                        <a:t>ŠTATISTICKÉ CHARAKTERISTIKY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69964"/>
                  </a:ext>
                </a:extLst>
              </a:tr>
              <a:tr h="496127">
                <a:tc>
                  <a:txBody>
                    <a:bodyPr/>
                    <a:lstStyle/>
                    <a:p>
                      <a:r>
                        <a:rPr lang="sk-SK" sz="2000" dirty="0"/>
                        <a:t>Nominálna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000" dirty="0"/>
                        <a:t>Modus, absolútne a relatívne početnosti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186599"/>
                  </a:ext>
                </a:extLst>
              </a:tr>
              <a:tr h="856328">
                <a:tc>
                  <a:txBody>
                    <a:bodyPr/>
                    <a:lstStyle/>
                    <a:p>
                      <a:r>
                        <a:rPr lang="sk-SK" sz="2000" dirty="0"/>
                        <a:t>Ordinálna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dirty="0"/>
                        <a:t>Modus, absolútne a relatívne početnosti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dirty="0"/>
                        <a:t>medián, </a:t>
                      </a:r>
                      <a:r>
                        <a:rPr lang="sk-SK" sz="2000" dirty="0" err="1"/>
                        <a:t>kvartily</a:t>
                      </a:r>
                      <a:r>
                        <a:rPr lang="sk-SK" sz="2000" dirty="0"/>
                        <a:t>, </a:t>
                      </a:r>
                      <a:r>
                        <a:rPr lang="sk-SK" sz="2000" dirty="0" err="1"/>
                        <a:t>kvantily</a:t>
                      </a:r>
                      <a:r>
                        <a:rPr lang="sk-SK" sz="2000" dirty="0"/>
                        <a:t>, </a:t>
                      </a:r>
                      <a:r>
                        <a:rPr lang="sk-SK" sz="2000" dirty="0" err="1"/>
                        <a:t>percentily</a:t>
                      </a:r>
                      <a:endParaRPr lang="sk-SK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347893"/>
                  </a:ext>
                </a:extLst>
              </a:tr>
              <a:tr h="1223326">
                <a:tc>
                  <a:txBody>
                    <a:bodyPr/>
                    <a:lstStyle/>
                    <a:p>
                      <a:r>
                        <a:rPr lang="sk-SK" sz="2000" dirty="0"/>
                        <a:t>Intervalová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dirty="0"/>
                        <a:t>Modus, absolútne a relatívne početnosti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dirty="0"/>
                        <a:t>medián, </a:t>
                      </a:r>
                      <a:r>
                        <a:rPr lang="sk-SK" sz="2000" dirty="0" err="1"/>
                        <a:t>kvartily</a:t>
                      </a:r>
                      <a:r>
                        <a:rPr lang="sk-SK" sz="2000" dirty="0"/>
                        <a:t>, </a:t>
                      </a:r>
                      <a:r>
                        <a:rPr lang="sk-SK" sz="2000" dirty="0" err="1"/>
                        <a:t>kvantily</a:t>
                      </a:r>
                      <a:r>
                        <a:rPr lang="sk-SK" sz="2000" dirty="0"/>
                        <a:t>, </a:t>
                      </a:r>
                      <a:r>
                        <a:rPr lang="sk-SK" sz="2000" dirty="0" err="1"/>
                        <a:t>percentily</a:t>
                      </a:r>
                      <a:endParaRPr lang="sk-SK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dirty="0"/>
                        <a:t>aritmetický priemer, rozptyl, smerodajná odchýlka, špicatosť, šikmosť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935370"/>
                  </a:ext>
                </a:extLst>
              </a:tr>
              <a:tr h="1590323">
                <a:tc>
                  <a:txBody>
                    <a:bodyPr/>
                    <a:lstStyle/>
                    <a:p>
                      <a:r>
                        <a:rPr lang="sk-SK" sz="2000" dirty="0"/>
                        <a:t>Pomerová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dirty="0"/>
                        <a:t>Modus, absolútne a relatívne početnosti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dirty="0"/>
                        <a:t>medián, </a:t>
                      </a:r>
                      <a:r>
                        <a:rPr lang="sk-SK" sz="2000" dirty="0" err="1"/>
                        <a:t>kvartily</a:t>
                      </a:r>
                      <a:r>
                        <a:rPr lang="sk-SK" sz="2000" dirty="0"/>
                        <a:t>, </a:t>
                      </a:r>
                      <a:r>
                        <a:rPr lang="sk-SK" sz="2000" dirty="0" err="1"/>
                        <a:t>kvantily</a:t>
                      </a:r>
                      <a:r>
                        <a:rPr lang="sk-SK" sz="2000" dirty="0"/>
                        <a:t>, </a:t>
                      </a:r>
                      <a:r>
                        <a:rPr lang="sk-SK" sz="2000" dirty="0" err="1"/>
                        <a:t>percentily</a:t>
                      </a:r>
                      <a:endParaRPr lang="sk-SK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dirty="0"/>
                        <a:t>aritmetický priemer, rozptyl, smerodajná odchýlka, špicatosť, šikmosť</a:t>
                      </a:r>
                    </a:p>
                    <a:p>
                      <a:r>
                        <a:rPr lang="sk-SK" sz="2000" dirty="0"/>
                        <a:t>Geometrický priemer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497443"/>
                  </a:ext>
                </a:extLst>
              </a:tr>
            </a:tbl>
          </a:graphicData>
        </a:graphic>
      </p:graphicFrame>
      <p:pic>
        <p:nvPicPr>
          <p:cNvPr id="3" name="Obrázok 2">
            <a:extLst>
              <a:ext uri="{FF2B5EF4-FFF2-40B4-BE49-F238E27FC236}">
                <a16:creationId xmlns:a16="http://schemas.microsoft.com/office/drawing/2014/main" id="{8D73730B-C6AF-2B01-F39C-40E570772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57" y="439784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081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49453E5B-32E3-8566-150A-93BF5D3AE1E5}"/>
              </a:ext>
            </a:extLst>
          </p:cNvPr>
          <p:cNvSpPr txBox="1"/>
          <p:nvPr/>
        </p:nvSpPr>
        <p:spPr>
          <a:xfrm>
            <a:off x="4423953" y="3429000"/>
            <a:ext cx="3448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Rozsah výberu n = 25</a:t>
            </a:r>
          </a:p>
          <a:p>
            <a:r>
              <a:rPr lang="sk-SK" sz="2400" dirty="0"/>
              <a:t>Priemer 17,8</a:t>
            </a:r>
          </a:p>
          <a:p>
            <a:r>
              <a:rPr lang="sk-SK" sz="2400" dirty="0"/>
              <a:t>Štandardná odchýlka 4,7</a:t>
            </a:r>
          </a:p>
          <a:p>
            <a:r>
              <a:rPr lang="sk-SK" sz="2400" dirty="0"/>
              <a:t>Variačný koeficient 26,4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F678B5A-F4A7-A66D-2C80-5AA18E12E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7" y="712968"/>
            <a:ext cx="4962525" cy="229552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16D08D2-1391-A76D-4D29-A7389CA48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171" y="712968"/>
            <a:ext cx="5400675" cy="2200275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A333DC5B-6856-57A7-ADAA-76C0F3856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77" y="60803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335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6DB89647-716C-4D6C-A491-A031D629F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990600"/>
            <a:ext cx="8915400" cy="4876800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14F0B31B-5536-AA41-6779-4587CF69C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22" y="338435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379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4014A1C7-4862-446E-B7C8-E429C3FE1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5" y="357187"/>
            <a:ext cx="8629650" cy="6143625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C840BC73-1DA7-B0BE-7B1D-EB36AA7D3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06" y="455652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129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D0DA5A-D93C-DFC3-A28E-916BE466C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>
                <a:latin typeface="+mn-lt"/>
              </a:rPr>
              <a:t>Smerové údaje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83497A63-C895-857C-270C-F2EE78FFD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9746" y="2095500"/>
            <a:ext cx="4991745" cy="3748088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B2610C62-54F0-CE94-95AE-541CA6271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80" y="412110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412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13131219-0046-4143-B2A5-FEABC72AC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351" y="426311"/>
            <a:ext cx="8743950" cy="5343525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56F85012-208F-C43A-4573-FAB7BFC4C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40" y="534029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434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AFE509-04BF-4456-81F8-6E5EEBBA6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0" i="0" dirty="0">
                <a:solidFill>
                  <a:srgbClr val="202124"/>
                </a:solidFill>
                <a:effectLst/>
                <a:latin typeface="Google Sans"/>
              </a:rPr>
              <a:t>Kompozičné údaje (</a:t>
            </a:r>
            <a:r>
              <a:rPr lang="sk-SK" b="0" i="0" dirty="0" err="1">
                <a:solidFill>
                  <a:srgbClr val="202124"/>
                </a:solidFill>
                <a:effectLst/>
                <a:latin typeface="Google Sans"/>
              </a:rPr>
              <a:t>Compositional</a:t>
            </a:r>
            <a:r>
              <a:rPr lang="sk-SK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sk-SK" b="0" i="0" dirty="0" err="1">
                <a:solidFill>
                  <a:srgbClr val="202124"/>
                </a:solidFill>
                <a:effectLst/>
                <a:latin typeface="Google Sans"/>
              </a:rPr>
              <a:t>data</a:t>
            </a:r>
            <a:r>
              <a:rPr lang="sk-SK" b="0" i="0" dirty="0">
                <a:solidFill>
                  <a:srgbClr val="202124"/>
                </a:solidFill>
                <a:effectLst/>
                <a:latin typeface="Google Sans"/>
              </a:rPr>
              <a:t>)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57A4602-FC35-4063-BDFD-2FFA8A937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V štatistike sú kompozičné údaje kvantitatívnym opisom častí nejakého celku, ktorý poskytuje </a:t>
            </a:r>
            <a:r>
              <a:rPr lang="sk-SK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relatívne informácie</a:t>
            </a:r>
            <a:r>
              <a:rPr lang="sk-S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sk-S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Matematicky sú kompozičné údaje reprezentované bodmi na simplexnej báze.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37B158B-05F1-4748-9F2F-34AB51284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32" y="3652972"/>
            <a:ext cx="4460455" cy="167480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91F252B-E298-4B24-BC57-F86D73742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604" y="3652972"/>
            <a:ext cx="5073669" cy="1258928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91FB271-A355-84F7-4F2C-75EB87800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62" y="362252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73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443041-5AB5-4F4E-BFDF-A67E12C7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>
                <a:latin typeface="Univers Condensed" panose="020B0506020202050204" pitchFamily="34" charset="0"/>
              </a:rPr>
              <a:t>Ako merať - kvantitatívne a kvalitatívne </a:t>
            </a:r>
            <a:br>
              <a:rPr lang="sk-SK" sz="3600" dirty="0">
                <a:latin typeface="Univers Condensed" panose="020B0506020202050204" pitchFamily="34" charset="0"/>
              </a:rPr>
            </a:br>
            <a:r>
              <a:rPr lang="sk-SK" sz="3600" dirty="0">
                <a:latin typeface="Univers Condensed" panose="020B0506020202050204" pitchFamily="34" charset="0"/>
              </a:rPr>
              <a:t>                      metódy výskumu</a:t>
            </a:r>
            <a:endParaRPr lang="sk-SK" sz="36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B15EC7A-5D47-45AB-99E3-C37D09DC4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096199"/>
            <a:ext cx="9695324" cy="3747384"/>
          </a:xfrm>
        </p:spPr>
        <p:txBody>
          <a:bodyPr>
            <a:normAutofit lnSpcReduction="10000"/>
          </a:bodyPr>
          <a:lstStyle/>
          <a:p>
            <a:pPr algn="l"/>
            <a:r>
              <a:rPr lang="sk-SK" b="1" i="0" dirty="0">
                <a:solidFill>
                  <a:srgbClr val="00B050"/>
                </a:solidFill>
                <a:effectLst/>
              </a:rPr>
              <a:t>Kvalitatívny výskum </a:t>
            </a:r>
            <a:r>
              <a:rPr lang="sk-SK" b="0" i="0" dirty="0">
                <a:solidFill>
                  <a:srgbClr val="000000"/>
                </a:solidFill>
                <a:effectLst/>
              </a:rPr>
              <a:t>odpovedá predovšetkým na otázky:</a:t>
            </a:r>
            <a:r>
              <a:rPr lang="sk-SK" b="1" i="0" dirty="0">
                <a:solidFill>
                  <a:srgbClr val="000000"/>
                </a:solidFill>
                <a:effectLst/>
              </a:rPr>
              <a:t> </a:t>
            </a:r>
            <a:r>
              <a:rPr lang="sk-SK" b="1" i="0" dirty="0">
                <a:solidFill>
                  <a:srgbClr val="00B050"/>
                </a:solidFill>
                <a:effectLst/>
              </a:rPr>
              <a:t>Ako? Prečo?</a:t>
            </a:r>
          </a:p>
          <a:p>
            <a:r>
              <a:rPr lang="sk-SK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Kvantitatívny výskum </a:t>
            </a:r>
            <a:r>
              <a:rPr lang="sk-SK" b="0" i="0" dirty="0">
                <a:solidFill>
                  <a:srgbClr val="000000"/>
                </a:solidFill>
                <a:effectLst/>
              </a:rPr>
              <a:t>sa zameriava  </a:t>
            </a:r>
            <a:br>
              <a:rPr lang="sk-SK" b="0" i="0" dirty="0">
                <a:solidFill>
                  <a:srgbClr val="000000"/>
                </a:solidFill>
                <a:effectLst/>
              </a:rPr>
            </a:br>
            <a:r>
              <a:rPr lang="sk-SK" b="0" i="0" dirty="0">
                <a:solidFill>
                  <a:srgbClr val="000000"/>
                </a:solidFill>
                <a:effectLst/>
              </a:rPr>
              <a:t>na otázky:</a:t>
            </a:r>
            <a:r>
              <a:rPr lang="sk-SK" b="1" i="0" dirty="0">
                <a:solidFill>
                  <a:srgbClr val="000000"/>
                </a:solidFill>
                <a:effectLst/>
              </a:rPr>
              <a:t> </a:t>
            </a:r>
            <a:r>
              <a:rPr lang="sk-SK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Koľko? Ako často? Ako veľa? Ako silno? V akej intenzite, frekvencii, v akom pomere,...?</a:t>
            </a:r>
          </a:p>
          <a:p>
            <a:endParaRPr lang="sk-SK" b="0" i="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algn="l"/>
            <a:r>
              <a:rPr lang="sk-SK" b="1" i="0" dirty="0">
                <a:solidFill>
                  <a:srgbClr val="000000"/>
                </a:solidFill>
                <a:effectLst/>
              </a:rPr>
              <a:t>Kvalitatívny výskum – </a:t>
            </a:r>
            <a:r>
              <a:rPr lang="sk-SK" b="1" i="0" dirty="0">
                <a:solidFill>
                  <a:srgbClr val="00B050"/>
                </a:solidFill>
                <a:effectLst/>
              </a:rPr>
              <a:t>dominuje štúdium </a:t>
            </a:r>
            <a:r>
              <a:rPr lang="sk-SK" b="1" i="0" dirty="0">
                <a:solidFill>
                  <a:srgbClr val="000000"/>
                </a:solidFill>
                <a:effectLst/>
              </a:rPr>
              <a:t>prípadu, pozorovanie, nezvyčajné situácie – </a:t>
            </a:r>
            <a:r>
              <a:rPr lang="sk-SK" b="1" i="0" dirty="0">
                <a:solidFill>
                  <a:srgbClr val="00B050"/>
                </a:solidFill>
                <a:effectLst/>
              </a:rPr>
              <a:t>prípadové štúdie</a:t>
            </a:r>
            <a:r>
              <a:rPr lang="sk-SK" b="1" i="0" dirty="0">
                <a:solidFill>
                  <a:srgbClr val="000000"/>
                </a:solidFill>
                <a:effectLst/>
              </a:rPr>
              <a:t>.</a:t>
            </a:r>
            <a:r>
              <a:rPr lang="sk-SK" b="0" i="0" dirty="0">
                <a:solidFill>
                  <a:srgbClr val="000000"/>
                </a:solidFill>
                <a:effectLst/>
              </a:rPr>
              <a:t> </a:t>
            </a:r>
          </a:p>
          <a:p>
            <a:r>
              <a:rPr lang="sk-SK" b="1" i="0" dirty="0">
                <a:solidFill>
                  <a:srgbClr val="000000"/>
                </a:solidFill>
                <a:effectLst/>
              </a:rPr>
              <a:t>Kvantitatívny výskum  - výber respondentov – </a:t>
            </a:r>
            <a:r>
              <a:rPr lang="sk-SK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snaha o zovšeobecnenie zistení</a:t>
            </a:r>
            <a:r>
              <a:rPr lang="sk-SK" b="1" i="0" dirty="0">
                <a:solidFill>
                  <a:srgbClr val="000000"/>
                </a:solidFill>
                <a:effectLst/>
              </a:rPr>
              <a:t>;</a:t>
            </a:r>
            <a:endParaRPr lang="sk-SK" b="0" i="0" dirty="0">
              <a:solidFill>
                <a:srgbClr val="000000"/>
              </a:solidFill>
              <a:effectLst/>
            </a:endParaRPr>
          </a:p>
          <a:p>
            <a:pPr algn="l"/>
            <a:endParaRPr lang="sk-SK" b="0" i="0" dirty="0">
              <a:solidFill>
                <a:srgbClr val="000000"/>
              </a:solidFill>
              <a:effectLst/>
            </a:endParaRP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7B945FD-8051-495F-B92C-1D7B3677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912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B8A6C1-F542-E41B-DBB5-F188F4341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0" i="0" dirty="0">
                <a:solidFill>
                  <a:srgbClr val="202124"/>
                </a:solidFill>
                <a:effectLst/>
                <a:latin typeface="Google Sans"/>
              </a:rPr>
              <a:t>Kompozičné údaje (</a:t>
            </a:r>
            <a:r>
              <a:rPr lang="sk-SK" b="0" i="0" dirty="0" err="1">
                <a:solidFill>
                  <a:srgbClr val="202124"/>
                </a:solidFill>
                <a:effectLst/>
                <a:latin typeface="Google Sans"/>
              </a:rPr>
              <a:t>Compositional</a:t>
            </a:r>
            <a:r>
              <a:rPr lang="sk-SK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sk-SK" b="0" i="0" dirty="0" err="1">
                <a:solidFill>
                  <a:srgbClr val="202124"/>
                </a:solidFill>
                <a:effectLst/>
                <a:latin typeface="Google Sans"/>
              </a:rPr>
              <a:t>data</a:t>
            </a:r>
            <a:r>
              <a:rPr lang="sk-SK" b="0" i="0" dirty="0">
                <a:solidFill>
                  <a:srgbClr val="202124"/>
                </a:solidFill>
                <a:effectLst/>
                <a:latin typeface="Google Sans"/>
              </a:rPr>
              <a:t>)</a:t>
            </a:r>
            <a:endParaRPr lang="sk-SK" dirty="0"/>
          </a:p>
        </p:txBody>
      </p:sp>
      <p:pic>
        <p:nvPicPr>
          <p:cNvPr id="10" name="Zástupný objekt pre obsah 9">
            <a:extLst>
              <a:ext uri="{FF2B5EF4-FFF2-40B4-BE49-F238E27FC236}">
                <a16:creationId xmlns:a16="http://schemas.microsoft.com/office/drawing/2014/main" id="{C70FEC12-925A-C65A-E6E8-5F4DF69B3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41" y="3705169"/>
            <a:ext cx="5405324" cy="2548974"/>
          </a:xfr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0C7DEDF5-C423-FB8E-63E8-98EA380894C9}"/>
              </a:ext>
            </a:extLst>
          </p:cNvPr>
          <p:cNvSpPr txBox="1"/>
          <p:nvPr/>
        </p:nvSpPr>
        <p:spPr>
          <a:xfrm>
            <a:off x="653141" y="6120552"/>
            <a:ext cx="821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https://etrr.springeropen.com/articles/10.1186/s12544-019-0350-z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24D3076-3A14-3C83-6E62-BA7218CF448F}"/>
              </a:ext>
            </a:extLst>
          </p:cNvPr>
          <p:cNvSpPr txBox="1"/>
          <p:nvPr/>
        </p:nvSpPr>
        <p:spPr>
          <a:xfrm>
            <a:off x="7145382" y="3152832"/>
            <a:ext cx="3143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tri najväčšie prístavy: </a:t>
            </a:r>
          </a:p>
          <a:p>
            <a:r>
              <a:rPr lang="sk-SK" dirty="0" err="1"/>
              <a:t>Algeciras</a:t>
            </a:r>
            <a:r>
              <a:rPr lang="sk-SK" dirty="0"/>
              <a:t> </a:t>
            </a:r>
            <a:r>
              <a:rPr lang="sk-SK" dirty="0" err="1"/>
              <a:t>Bay</a:t>
            </a:r>
            <a:r>
              <a:rPr lang="sk-SK" dirty="0"/>
              <a:t> (BALG),</a:t>
            </a:r>
          </a:p>
          <a:p>
            <a:r>
              <a:rPr lang="sk-SK" dirty="0"/>
              <a:t> Barcelona (BAR) a </a:t>
            </a:r>
          </a:p>
          <a:p>
            <a:r>
              <a:rPr lang="sk-SK" dirty="0"/>
              <a:t>Valencia (VAL)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75A11209-A67A-9661-1AB8-C849CEDC603D}"/>
              </a:ext>
            </a:extLst>
          </p:cNvPr>
          <p:cNvSpPr txBox="1"/>
          <p:nvPr/>
        </p:nvSpPr>
        <p:spPr>
          <a:xfrm>
            <a:off x="528748" y="1529178"/>
            <a:ext cx="6115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Na skúmanie vývoja podielu dopravy sa používajú štatistické techniky založené na údajoch o zložení priepustnosti kontajnerov v systéme s viacerými portami. Kompozičné vektory sú tie, ktoré obsahujú relatívnu informáciu častí nejakého celku. </a:t>
            </a:r>
            <a:r>
              <a:rPr lang="sk-SK" b="1" dirty="0"/>
              <a:t>Aplikácia konvenčných štatistických techník na kompozičné údaje môže viesť k chybným záverom  a falošným koreláciám.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3284A727-F04B-B8CA-711C-F5519807B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98" y="317041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128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B8A6C1-F542-E41B-DBB5-F188F4341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0" i="0" dirty="0">
                <a:solidFill>
                  <a:srgbClr val="202124"/>
                </a:solidFill>
                <a:effectLst/>
                <a:latin typeface="Google Sans"/>
              </a:rPr>
              <a:t>Kompozičné údaje (</a:t>
            </a:r>
            <a:r>
              <a:rPr lang="sk-SK" b="0" i="0" dirty="0" err="1">
                <a:solidFill>
                  <a:srgbClr val="202124"/>
                </a:solidFill>
                <a:effectLst/>
                <a:latin typeface="Google Sans"/>
              </a:rPr>
              <a:t>Compositional</a:t>
            </a:r>
            <a:r>
              <a:rPr lang="sk-SK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sk-SK" b="0" i="0" dirty="0" err="1">
                <a:solidFill>
                  <a:srgbClr val="202124"/>
                </a:solidFill>
                <a:effectLst/>
                <a:latin typeface="Google Sans"/>
              </a:rPr>
              <a:t>data</a:t>
            </a:r>
            <a:r>
              <a:rPr lang="sk-SK" b="0" i="0" dirty="0">
                <a:solidFill>
                  <a:srgbClr val="202124"/>
                </a:solidFill>
                <a:effectLst/>
                <a:latin typeface="Google Sans"/>
              </a:rPr>
              <a:t>)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DDBABAF-7C4D-3EFE-D52C-D32A8F286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91" y="1762927"/>
            <a:ext cx="2563804" cy="3964645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79F9054A-6241-9261-6B60-5BDAD42565DA}"/>
              </a:ext>
            </a:extLst>
          </p:cNvPr>
          <p:cNvSpPr txBox="1"/>
          <p:nvPr/>
        </p:nvSpPr>
        <p:spPr>
          <a:xfrm>
            <a:off x="409302" y="6061437"/>
            <a:ext cx="10415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https://www.wiley.com/en-us/Compositional+Data+Analysis:+Theory+and+Applications-p-9780470711354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68DD3AB8-45C3-EB6A-B412-B587DCE2B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2" y="427231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908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F061B-DD2F-4637-85E8-3EF2F5328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>
                <a:latin typeface="+mn-lt"/>
              </a:rPr>
              <a:t>Priestorové údaje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3281D9F8-399D-4C4E-9DB0-426E65E86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54" y="1684192"/>
            <a:ext cx="9259094" cy="4713843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034186C5-B7D6-711B-B1C6-143233C48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309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255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91F098-640E-4AAA-9558-4F93219B9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>
                <a:latin typeface="Univers Condensed" panose="020B0506020202050204" pitchFamily="34" charset="0"/>
              </a:rPr>
              <a:t>Priestorová </a:t>
            </a:r>
            <a:br>
              <a:rPr lang="sk-SK" sz="3600" dirty="0">
                <a:latin typeface="Univers Condensed" panose="020B0506020202050204" pitchFamily="34" charset="0"/>
              </a:rPr>
            </a:br>
            <a:r>
              <a:rPr lang="sk-SK" sz="3600" dirty="0" err="1">
                <a:latin typeface="Univers Condensed" panose="020B0506020202050204" pitchFamily="34" charset="0"/>
              </a:rPr>
              <a:t>autokorelácia</a:t>
            </a:r>
            <a:endParaRPr lang="sk-SK" sz="3600" dirty="0">
              <a:latin typeface="Univers Condensed" panose="020B0506020202050204" pitchFamily="34" charset="0"/>
            </a:endParaRPr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582B6581-2A97-48F9-A1D4-4AD7A9CED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2052" y="3725243"/>
            <a:ext cx="5569948" cy="1938440"/>
          </a:xfr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7E79588-C832-4651-B7E8-33E66554C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40" y="1660872"/>
            <a:ext cx="6364604" cy="4618038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47F1CC5-49B6-40D6-8903-4E7348711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265" y="1480357"/>
            <a:ext cx="4746695" cy="1948643"/>
          </a:xfrm>
          <a:prstGeom prst="rect">
            <a:avLst/>
          </a:prstGeom>
        </p:spPr>
      </p:pic>
      <p:graphicFrame>
        <p:nvGraphicFramePr>
          <p:cNvPr id="10" name="Tabuľka 9">
            <a:extLst>
              <a:ext uri="{FF2B5EF4-FFF2-40B4-BE49-F238E27FC236}">
                <a16:creationId xmlns:a16="http://schemas.microsoft.com/office/drawing/2014/main" id="{C10C1892-B481-4C73-AD71-0171B3A46B24}"/>
              </a:ext>
            </a:extLst>
          </p:cNvPr>
          <p:cNvGraphicFramePr>
            <a:graphicFrameLocks noGrp="1"/>
          </p:cNvGraphicFramePr>
          <p:nvPr/>
        </p:nvGraphicFramePr>
        <p:xfrm>
          <a:off x="4289111" y="447695"/>
          <a:ext cx="7548849" cy="10848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3117">
                  <a:extLst>
                    <a:ext uri="{9D8B030D-6E8A-4147-A177-3AD203B41FA5}">
                      <a16:colId xmlns:a16="http://schemas.microsoft.com/office/drawing/2014/main" val="1392333730"/>
                    </a:ext>
                  </a:extLst>
                </a:gridCol>
                <a:gridCol w="2661425">
                  <a:extLst>
                    <a:ext uri="{9D8B030D-6E8A-4147-A177-3AD203B41FA5}">
                      <a16:colId xmlns:a16="http://schemas.microsoft.com/office/drawing/2014/main" val="2377706513"/>
                    </a:ext>
                  </a:extLst>
                </a:gridCol>
                <a:gridCol w="1614307">
                  <a:extLst>
                    <a:ext uri="{9D8B030D-6E8A-4147-A177-3AD203B41FA5}">
                      <a16:colId xmlns:a16="http://schemas.microsoft.com/office/drawing/2014/main" val="3461956889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Indikátor</a:t>
                      </a:r>
                      <a:endParaRPr lang="sk-SK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Moranov koeficient </a:t>
                      </a:r>
                      <a:endParaRPr lang="sk-SK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P-hodnota</a:t>
                      </a:r>
                      <a:endParaRPr lang="sk-SK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91173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Podiel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bytov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vykurovaných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plynom</a:t>
                      </a:r>
                      <a:endParaRPr lang="sk-SK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sk-SK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5513</a:t>
                      </a:r>
                      <a:endParaRPr lang="sk-SK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sk-SK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001</a:t>
                      </a:r>
                      <a:endParaRPr lang="sk-SK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853885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Podiel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bytov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vykurovaných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pevným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palivom</a:t>
                      </a:r>
                      <a:endParaRPr lang="sk-SK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sk-SK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5571</a:t>
                      </a:r>
                      <a:endParaRPr lang="sk-SK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sk-SK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001</a:t>
                      </a:r>
                      <a:endParaRPr lang="sk-SK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24376710"/>
                  </a:ext>
                </a:extLst>
              </a:tr>
            </a:tbl>
          </a:graphicData>
        </a:graphic>
      </p:graphicFrame>
      <p:pic>
        <p:nvPicPr>
          <p:cNvPr id="3" name="Obrázok 2">
            <a:extLst>
              <a:ext uri="{FF2B5EF4-FFF2-40B4-BE49-F238E27FC236}">
                <a16:creationId xmlns:a16="http://schemas.microsoft.com/office/drawing/2014/main" id="{19B93D91-4F45-DAD3-B8C9-FD783F269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7" y="128580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707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25455E-7E00-16DD-2CBB-29E49D22E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89" y="291525"/>
            <a:ext cx="9489000" cy="1325563"/>
          </a:xfrm>
        </p:spPr>
        <p:txBody>
          <a:bodyPr>
            <a:normAutofit/>
          </a:bodyPr>
          <a:lstStyle/>
          <a:p>
            <a:r>
              <a:rPr lang="sk-SK" sz="4000" dirty="0" err="1">
                <a:latin typeface="+mn-lt"/>
              </a:rPr>
              <a:t>Krabičkové</a:t>
            </a:r>
            <a:r>
              <a:rPr lang="sk-SK" sz="4000" dirty="0">
                <a:latin typeface="+mn-lt"/>
              </a:rPr>
              <a:t> grafy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DD8533E4-2A38-6281-DBAE-A3D63DFA2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240" y="2088288"/>
            <a:ext cx="5876925" cy="3952875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6243D3D3-4388-4BE6-1988-BBEA21B75557}"/>
              </a:ext>
            </a:extLst>
          </p:cNvPr>
          <p:cNvSpPr txBox="1"/>
          <p:nvPr/>
        </p:nvSpPr>
        <p:spPr>
          <a:xfrm>
            <a:off x="496389" y="61205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https://rpubs.com/BeaSte/709404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2AB7AF83-7E07-3014-C5C1-0D8132B9A6BA}"/>
              </a:ext>
            </a:extLst>
          </p:cNvPr>
          <p:cNvSpPr txBox="1"/>
          <p:nvPr/>
        </p:nvSpPr>
        <p:spPr>
          <a:xfrm>
            <a:off x="609600" y="1428206"/>
            <a:ext cx="709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Krabicový graf je jedným zo spôsobov grafickej vizualizácie údajov. </a:t>
            </a:r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AD9C9084-ACCA-36B0-0884-109F9B928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1" y="42033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118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B68430D-0F3C-6044-EEBB-6210D1F82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705" y="2792885"/>
            <a:ext cx="9489000" cy="8908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dirty="0">
                <a:solidFill>
                  <a:schemeClr val="accent3">
                    <a:lumMod val="75000"/>
                  </a:schemeClr>
                </a:solidFill>
              </a:rPr>
              <a:t>Korelácia nie je kauzalita</a:t>
            </a:r>
            <a:endParaRPr lang="sk-SK" sz="4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0E7056A2-3F04-CB0D-0A87-326562F28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79" y="464361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513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F5FEE-923A-A41D-C6F0-9D9FFA74E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>
                <a:latin typeface="+mn-lt"/>
              </a:rPr>
              <a:t>Korelačné koeficienty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B81945-B241-B565-F741-1E0171471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702135"/>
            <a:ext cx="9489000" cy="23299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b="0" i="0" dirty="0">
                <a:effectLst/>
                <a:latin typeface="Roboto" panose="02000000000000000000" pitchFamily="2" charset="0"/>
              </a:rPr>
              <a:t>V štatistike používame štyri typy korelácií:</a:t>
            </a:r>
          </a:p>
          <a:p>
            <a:r>
              <a:rPr lang="sk-SK" b="0" i="0" dirty="0">
                <a:effectLst/>
                <a:latin typeface="Roboto" panose="02000000000000000000" pitchFamily="2" charset="0"/>
              </a:rPr>
              <a:t>Parametrické: </a:t>
            </a:r>
            <a:r>
              <a:rPr lang="sk-SK" b="0" i="0" dirty="0" err="1">
                <a:effectLst/>
                <a:latin typeface="Roboto" panose="02000000000000000000" pitchFamily="2" charset="0"/>
              </a:rPr>
              <a:t>Pearsonova</a:t>
            </a:r>
            <a:r>
              <a:rPr lang="sk-SK" b="0" i="0" dirty="0">
                <a:effectLst/>
                <a:latin typeface="Roboto" panose="02000000000000000000" pitchFamily="2" charset="0"/>
              </a:rPr>
              <a:t> korelácia</a:t>
            </a:r>
          </a:p>
          <a:p>
            <a:r>
              <a:rPr lang="sk-SK" b="0" i="0" dirty="0">
                <a:effectLst/>
                <a:latin typeface="Roboto" panose="02000000000000000000" pitchFamily="2" charset="0"/>
              </a:rPr>
              <a:t>Neparametrické: </a:t>
            </a:r>
          </a:p>
          <a:p>
            <a:pPr lvl="2"/>
            <a:r>
              <a:rPr lang="sk-SK" b="0" i="0" dirty="0" err="1">
                <a:effectLst/>
                <a:latin typeface="Roboto" panose="02000000000000000000" pitchFamily="2" charset="0"/>
              </a:rPr>
              <a:t>Kendallova</a:t>
            </a:r>
            <a:r>
              <a:rPr lang="sk-SK" b="0" i="0" dirty="0">
                <a:effectLst/>
                <a:latin typeface="Roboto" panose="02000000000000000000" pitchFamily="2" charset="0"/>
              </a:rPr>
              <a:t> poradová korelácia,</a:t>
            </a:r>
          </a:p>
          <a:p>
            <a:pPr lvl="2"/>
            <a:r>
              <a:rPr lang="sk-SK" b="0" i="0" dirty="0">
                <a:effectLst/>
                <a:latin typeface="Roboto" panose="02000000000000000000" pitchFamily="2" charset="0"/>
              </a:rPr>
              <a:t> </a:t>
            </a:r>
            <a:r>
              <a:rPr lang="sk-SK" b="0" i="0" dirty="0" err="1">
                <a:effectLst/>
                <a:latin typeface="Roboto" panose="02000000000000000000" pitchFamily="2" charset="0"/>
              </a:rPr>
              <a:t>Spearmanova</a:t>
            </a:r>
            <a:r>
              <a:rPr lang="sk-SK" b="0" i="0" dirty="0">
                <a:effectLst/>
                <a:latin typeface="Roboto" panose="02000000000000000000" pitchFamily="2" charset="0"/>
              </a:rPr>
              <a:t> korelácia </a:t>
            </a:r>
          </a:p>
          <a:p>
            <a:pPr lvl="2"/>
            <a:r>
              <a:rPr lang="sk-SK" b="0" i="0" dirty="0">
                <a:effectLst/>
                <a:latin typeface="Roboto" panose="02000000000000000000" pitchFamily="2" charset="0"/>
              </a:rPr>
              <a:t> Bodovo </a:t>
            </a:r>
            <a:r>
              <a:rPr lang="sk-SK" b="0" i="0" dirty="0" err="1">
                <a:effectLst/>
                <a:latin typeface="Roboto" panose="02000000000000000000" pitchFamily="2" charset="0"/>
              </a:rPr>
              <a:t>biserialova</a:t>
            </a:r>
            <a:r>
              <a:rPr lang="sk-SK" b="0" i="0" dirty="0">
                <a:effectLst/>
                <a:latin typeface="Roboto" panose="02000000000000000000" pitchFamily="2" charset="0"/>
              </a:rPr>
              <a:t> korelácia.</a:t>
            </a:r>
          </a:p>
          <a:p>
            <a:endParaRPr lang="sk-SK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B57F6214-1550-2B5E-7750-8D85F3E13DA7}"/>
              </a:ext>
            </a:extLst>
          </p:cNvPr>
          <p:cNvSpPr txBox="1"/>
          <p:nvPr/>
        </p:nvSpPr>
        <p:spPr>
          <a:xfrm>
            <a:off x="914399" y="4197531"/>
            <a:ext cx="87869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V prospech </a:t>
            </a:r>
            <a:r>
              <a:rPr lang="sk-SK" dirty="0" err="1"/>
              <a:t>Spearmanovho</a:t>
            </a:r>
            <a:r>
              <a:rPr lang="sk-SK" dirty="0"/>
              <a:t> </a:t>
            </a:r>
            <a:r>
              <a:rPr lang="sk-SK" dirty="0" err="1"/>
              <a:t>rho</a:t>
            </a:r>
            <a:r>
              <a:rPr lang="sk-SK" dirty="0"/>
              <a:t>: V praxi sa zdá byť populárnejší.</a:t>
            </a:r>
          </a:p>
          <a:p>
            <a:r>
              <a:rPr lang="sk-SK" dirty="0"/>
              <a:t>V prospech </a:t>
            </a:r>
            <a:r>
              <a:rPr lang="sk-SK" dirty="0" err="1"/>
              <a:t>Kendallovho</a:t>
            </a:r>
            <a:r>
              <a:rPr lang="sk-SK" dirty="0"/>
              <a:t> </a:t>
            </a:r>
            <a:r>
              <a:rPr lang="sk-SK" dirty="0" err="1"/>
              <a:t>tau</a:t>
            </a:r>
            <a:r>
              <a:rPr lang="sk-SK" dirty="0"/>
              <a:t>: </a:t>
            </a:r>
            <a:r>
              <a:rPr lang="sk-SK" dirty="0" err="1"/>
              <a:t>Spearmanov</a:t>
            </a:r>
            <a:r>
              <a:rPr lang="sk-SK" dirty="0"/>
              <a:t> </a:t>
            </a:r>
            <a:r>
              <a:rPr lang="sk-SK" dirty="0" err="1"/>
              <a:t>rho</a:t>
            </a:r>
            <a:r>
              <a:rPr lang="sk-SK" dirty="0"/>
              <a:t> je citlivejší na chyby a nezrovnalosti v údajoch.</a:t>
            </a:r>
          </a:p>
          <a:p>
            <a:r>
              <a:rPr lang="sk-SK" dirty="0"/>
              <a:t>Keď sú údaje normálne, </a:t>
            </a:r>
            <a:r>
              <a:rPr lang="sk-SK" dirty="0" err="1"/>
              <a:t>Kendallovo</a:t>
            </a:r>
            <a:r>
              <a:rPr lang="sk-SK" dirty="0"/>
              <a:t> </a:t>
            </a:r>
            <a:r>
              <a:rPr lang="sk-SK" dirty="0" err="1"/>
              <a:t>tau</a:t>
            </a:r>
            <a:r>
              <a:rPr lang="sk-SK" dirty="0"/>
              <a:t> má menšiu citlivosť na hrubú chybu a menší </a:t>
            </a:r>
            <a:r>
              <a:rPr lang="sk-SK" dirty="0" err="1"/>
              <a:t>asymptotický</a:t>
            </a:r>
            <a:r>
              <a:rPr lang="sk-SK" dirty="0"/>
              <a:t> rozptyl.</a:t>
            </a:r>
          </a:p>
          <a:p>
            <a:r>
              <a:rPr lang="sk-SK" dirty="0" err="1"/>
              <a:t>Spearmanove</a:t>
            </a:r>
            <a:r>
              <a:rPr lang="sk-SK" dirty="0"/>
              <a:t> hodnoty </a:t>
            </a:r>
            <a:r>
              <a:rPr lang="sk-SK" dirty="0" err="1"/>
              <a:t>rho</a:t>
            </a:r>
            <a:r>
              <a:rPr lang="sk-SK" dirty="0"/>
              <a:t> bývajú vyššie ako hodnoty </a:t>
            </a:r>
            <a:r>
              <a:rPr lang="sk-SK" dirty="0" err="1"/>
              <a:t>tau</a:t>
            </a:r>
            <a:r>
              <a:rPr lang="sk-SK" dirty="0"/>
              <a:t> </a:t>
            </a:r>
            <a:r>
              <a:rPr lang="sk-SK" dirty="0" err="1"/>
              <a:t>Kendalla</a:t>
            </a:r>
            <a:r>
              <a:rPr lang="sk-SK" dirty="0"/>
              <a:t>.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DD30E4B3-686E-767A-8AD8-809A8D58B27B}"/>
              </a:ext>
            </a:extLst>
          </p:cNvPr>
          <p:cNvSpPr txBox="1"/>
          <p:nvPr/>
        </p:nvSpPr>
        <p:spPr>
          <a:xfrm>
            <a:off x="1018102" y="6061166"/>
            <a:ext cx="91352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dirty="0">
                <a:hlinkClick r:id="rId2"/>
              </a:rPr>
              <a:t>https://statisticaloddsandends.wordpress.com/2019/07/08/spearmans-rho-and-kendalls-tau/</a:t>
            </a:r>
            <a:endParaRPr lang="sk-SK" sz="800" dirty="0"/>
          </a:p>
          <a:p>
            <a:r>
              <a:rPr lang="sk-SK" sz="800" dirty="0">
                <a:hlinkClick r:id="rId3"/>
              </a:rPr>
              <a:t>https://is.muni.cz/do/rect/el/estud/prif/js18/korelacna_analyza/web/pages/02-hodnotenie-zavislosti-dvoch-nahodnych-velicin.html</a:t>
            </a:r>
            <a:endParaRPr lang="sk-SK" sz="800" dirty="0"/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18BB720-54E8-96F1-FB3B-C48EC1229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13" y="412109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788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6E45D6-6070-839B-4C7B-D84154880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>
                <a:latin typeface="+mn-lt"/>
              </a:rPr>
              <a:t>Pearsonov korelačný koeficient</a:t>
            </a:r>
          </a:p>
        </p:txBody>
      </p:sp>
      <p:pic>
        <p:nvPicPr>
          <p:cNvPr id="17" name="Obrázok 16">
            <a:extLst>
              <a:ext uri="{FF2B5EF4-FFF2-40B4-BE49-F238E27FC236}">
                <a16:creationId xmlns:a16="http://schemas.microsoft.com/office/drawing/2014/main" id="{C7C84015-B8AF-1962-B1DA-118BBFA1C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955" y="552782"/>
            <a:ext cx="2149671" cy="883145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F3C8E378-5CF9-0A30-A3F0-752E1CDDB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435927"/>
            <a:ext cx="6762750" cy="1533525"/>
          </a:xfrm>
          <a:prstGeom prst="rect">
            <a:avLst/>
          </a:prstGeom>
        </p:spPr>
      </p:pic>
      <p:sp>
        <p:nvSpPr>
          <p:cNvPr id="21" name="BlokTextu 20">
            <a:extLst>
              <a:ext uri="{FF2B5EF4-FFF2-40B4-BE49-F238E27FC236}">
                <a16:creationId xmlns:a16="http://schemas.microsoft.com/office/drawing/2014/main" id="{78465D71-7DF6-0E26-F5F3-52B7875AD277}"/>
              </a:ext>
            </a:extLst>
          </p:cNvPr>
          <p:cNvSpPr txBox="1"/>
          <p:nvPr/>
        </p:nvSpPr>
        <p:spPr>
          <a:xfrm>
            <a:off x="742951" y="3056709"/>
            <a:ext cx="6456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dirty="0"/>
              <a:t>https://www.elegantjbi.com/blog/what-is-karl-pearson-correlation-analysis-and-how-can-it-be-used-for-enterprise-analysis-needs.htm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F633CCC9-5C7A-9444-2218-F579CDED9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7" y="3605631"/>
            <a:ext cx="6600825" cy="1933575"/>
          </a:xfrm>
          <a:prstGeom prst="rect">
            <a:avLst/>
          </a:prstGeom>
        </p:spPr>
      </p:pic>
      <p:sp>
        <p:nvSpPr>
          <p:cNvPr id="31" name="BlokTextu 30">
            <a:extLst>
              <a:ext uri="{FF2B5EF4-FFF2-40B4-BE49-F238E27FC236}">
                <a16:creationId xmlns:a16="http://schemas.microsoft.com/office/drawing/2014/main" id="{4315C55C-C509-68DD-6404-7119C8A8BA02}"/>
              </a:ext>
            </a:extLst>
          </p:cNvPr>
          <p:cNvSpPr txBox="1"/>
          <p:nvPr/>
        </p:nvSpPr>
        <p:spPr>
          <a:xfrm>
            <a:off x="742951" y="5626463"/>
            <a:ext cx="30573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dirty="0"/>
              <a:t>http://www.bioline.org.br/pdf?mm12018</a:t>
            </a:r>
          </a:p>
        </p:txBody>
      </p:sp>
      <p:sp>
        <p:nvSpPr>
          <p:cNvPr id="32" name="BlokTextu 31">
            <a:extLst>
              <a:ext uri="{FF2B5EF4-FFF2-40B4-BE49-F238E27FC236}">
                <a16:creationId xmlns:a16="http://schemas.microsoft.com/office/drawing/2014/main" id="{356F8E8E-4C0E-153F-852C-8C179C7E6DD3}"/>
              </a:ext>
            </a:extLst>
          </p:cNvPr>
          <p:cNvSpPr txBox="1"/>
          <p:nvPr/>
        </p:nvSpPr>
        <p:spPr>
          <a:xfrm>
            <a:off x="7929955" y="1731146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Miera lineárnej závislosti</a:t>
            </a:r>
          </a:p>
        </p:txBody>
      </p:sp>
      <p:pic>
        <p:nvPicPr>
          <p:cNvPr id="33" name="Zástupný objekt pre obsah 4">
            <a:extLst>
              <a:ext uri="{FF2B5EF4-FFF2-40B4-BE49-F238E27FC236}">
                <a16:creationId xmlns:a16="http://schemas.microsoft.com/office/drawing/2014/main" id="{D8ABDBF5-6C0B-8042-D01D-F75CA94C6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760195" y="3955360"/>
            <a:ext cx="3712599" cy="1677379"/>
          </a:xfrm>
        </p:spPr>
      </p:pic>
      <p:sp>
        <p:nvSpPr>
          <p:cNvPr id="34" name="BlokTextu 33">
            <a:extLst>
              <a:ext uri="{FF2B5EF4-FFF2-40B4-BE49-F238E27FC236}">
                <a16:creationId xmlns:a16="http://schemas.microsoft.com/office/drawing/2014/main" id="{AB0C6A5C-09D2-ED3A-607F-D12706ED9A98}"/>
              </a:ext>
            </a:extLst>
          </p:cNvPr>
          <p:cNvSpPr txBox="1"/>
          <p:nvPr/>
        </p:nvSpPr>
        <p:spPr>
          <a:xfrm>
            <a:off x="581025" y="6063449"/>
            <a:ext cx="9749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Signifikantnosť</a:t>
            </a:r>
            <a:r>
              <a:rPr lang="sk-SK" dirty="0"/>
              <a:t> </a:t>
            </a:r>
            <a:r>
              <a:rPr lang="sk-SK" dirty="0" err="1"/>
              <a:t>Pearsonovho</a:t>
            </a:r>
            <a:r>
              <a:rPr lang="sk-SK" dirty="0"/>
              <a:t> korelačného koeficienta – </a:t>
            </a:r>
            <a:r>
              <a:rPr lang="sk-SK" sz="1200" dirty="0"/>
              <a:t>test H0: </a:t>
            </a:r>
            <a:r>
              <a:rPr lang="sk-SK" sz="1200" dirty="0" err="1"/>
              <a:t>ro</a:t>
            </a:r>
            <a:r>
              <a:rPr lang="sk-SK" sz="1200" dirty="0"/>
              <a:t> = 0  ( p hodnota &lt; hladina významnosti, potom H0 zamietame)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11DEB687-2F4F-73B2-CBD6-E59FC82C0BDC}"/>
              </a:ext>
            </a:extLst>
          </p:cNvPr>
          <p:cNvSpPr txBox="1"/>
          <p:nvPr/>
        </p:nvSpPr>
        <p:spPr>
          <a:xfrm>
            <a:off x="7874632" y="2318045"/>
            <a:ext cx="35981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Hodnota veľkosti účinku </a:t>
            </a:r>
            <a:r>
              <a:rPr lang="sk-SK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Pearsonovej</a:t>
            </a:r>
            <a:r>
              <a:rPr lang="sk-SK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r korelácie </a:t>
            </a:r>
            <a:r>
              <a:rPr lang="sk-SK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sa pohybuje medzi -1 (dokonalá negatívna korelácia) až +1 (dokonalá pozitívna korelácia)</a:t>
            </a:r>
            <a:r>
              <a:rPr lang="sk-SK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ED86BA4-DA95-3065-2BB4-5A21E2458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44" y="392795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976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9F26E1-190A-0D96-9FD6-B2815989A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Veľkosť efektu 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695E60A-F2D3-1E9D-D7AA-8298AF8DE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0" i="0" dirty="0">
                <a:solidFill>
                  <a:srgbClr val="2A2A2A"/>
                </a:solidFill>
                <a:effectLst/>
                <a:latin typeface="Merriweather" panose="00000500000000000000" pitchFamily="2" charset="-18"/>
              </a:rPr>
              <a:t>Odporúča sa, aby </a:t>
            </a:r>
            <a:r>
              <a:rPr lang="sk-SK" b="1" i="0" dirty="0">
                <a:solidFill>
                  <a:srgbClr val="2A2A2A"/>
                </a:solidFill>
                <a:effectLst/>
                <a:latin typeface="Merriweather" panose="00000500000000000000" pitchFamily="2" charset="-18"/>
              </a:rPr>
              <a:t>výskumníci uvádzali veľkosti efektov</a:t>
            </a:r>
          </a:p>
          <a:p>
            <a:pPr marL="0" indent="0">
              <a:buNone/>
            </a:pPr>
            <a:r>
              <a:rPr lang="sk-SK" dirty="0">
                <a:solidFill>
                  <a:srgbClr val="2A2A2A"/>
                </a:solidFill>
                <a:latin typeface="Merriweather" panose="00000500000000000000" pitchFamily="2" charset="-18"/>
              </a:rPr>
              <a:t>(viď. https://academic.oup.com/innovateage/article/3/4/igz036/5560156)</a:t>
            </a:r>
            <a:endParaRPr lang="sk-SK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sk-SK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Veľkosť efektu  (</a:t>
            </a:r>
            <a:r>
              <a:rPr lang="sk-SK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efect</a:t>
            </a:r>
            <a:r>
              <a:rPr lang="sk-SK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sk-SK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nám</a:t>
            </a:r>
            <a:r>
              <a:rPr lang="sk-SK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povie, </a:t>
            </a:r>
          </a:p>
          <a:p>
            <a:pPr lvl="2"/>
            <a:r>
              <a:rPr lang="sk-SK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ako významný je vzťah medzi premennými alebo</a:t>
            </a:r>
          </a:p>
          <a:p>
            <a:pPr lvl="2"/>
            <a:r>
              <a:rPr lang="sk-SK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ako významný je rozdiel medzi skupinami</a:t>
            </a:r>
          </a:p>
          <a:p>
            <a:pPr lvl="2"/>
            <a:endParaRPr lang="sk-S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2" indent="0">
              <a:buNone/>
            </a:pPr>
            <a:r>
              <a:rPr lang="sk-SK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Softvér:</a:t>
            </a:r>
          </a:p>
          <a:p>
            <a:pPr marL="685800" lvl="2" indent="0">
              <a:buNone/>
            </a:pPr>
            <a:r>
              <a:rPr lang="sk-SK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https://www.campbellcollaboration.org/escalc/html/EffectSizeCalculator-R-main.php 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AFEAEEA9-C9C4-0A53-A4D8-BF40682012B3}"/>
              </a:ext>
            </a:extLst>
          </p:cNvPr>
          <p:cNvSpPr txBox="1"/>
          <p:nvPr/>
        </p:nvSpPr>
        <p:spPr>
          <a:xfrm>
            <a:off x="6519367" y="6061437"/>
            <a:ext cx="427392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lvl="2" indent="0">
              <a:buNone/>
            </a:pPr>
            <a:r>
              <a:rPr lang="sk-SK" sz="800" dirty="0">
                <a:solidFill>
                  <a:srgbClr val="4D5156"/>
                </a:solidFill>
                <a:latin typeface="arial" panose="020B0604020202020204" pitchFamily="34" charset="0"/>
              </a:rPr>
              <a:t>V štatistickej analýze sa veľkosť účinku zvyčajne meria tromi spôsobmi: </a:t>
            </a:r>
          </a:p>
          <a:p>
            <a:pPr marL="685800" lvl="2" indent="0">
              <a:buNone/>
            </a:pPr>
            <a:r>
              <a:rPr lang="en-US" sz="800" b="0" i="0" dirty="0">
                <a:solidFill>
                  <a:srgbClr val="4C5F6F"/>
                </a:solidFill>
                <a:effectLst/>
                <a:latin typeface="Roboto" panose="02000000000000000000" pitchFamily="2" charset="0"/>
              </a:rPr>
              <a:t>(1) standardized mean difference, (2) odd ratio, (3) correlation coefficient.</a:t>
            </a:r>
            <a:r>
              <a:rPr lang="sk-SK" sz="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</a:t>
            </a:r>
            <a:endParaRPr lang="sk-SK" sz="800" dirty="0"/>
          </a:p>
          <a:p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7643F57A-A075-C12C-E6FA-AB1DAE7DB85B}"/>
              </a:ext>
            </a:extLst>
          </p:cNvPr>
          <p:cNvSpPr txBox="1"/>
          <p:nvPr/>
        </p:nvSpPr>
        <p:spPr>
          <a:xfrm>
            <a:off x="641411" y="5982052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dirty="0"/>
              <a:t>https://onlinenursingpapers.com/understanding-pearsons-r-effect-size-percentage-variance-explained/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08CD716-6FAE-6A3E-688D-C0C20EE3B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68" y="362252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965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52997E-396B-5D55-D36F-E80E153C3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2"/>
            <a:ext cx="10654066" cy="1325563"/>
          </a:xfrm>
        </p:spPr>
        <p:txBody>
          <a:bodyPr>
            <a:normAutofit/>
          </a:bodyPr>
          <a:lstStyle/>
          <a:p>
            <a:r>
              <a:rPr lang="sk-SK" sz="36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Veľkosť efektu pre Pearsonov korelačný koeficient </a:t>
            </a:r>
            <a:endParaRPr lang="sk-SK" sz="3600" dirty="0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AC1D59B0-12AC-3441-5171-230852345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275" y="1978403"/>
            <a:ext cx="5419725" cy="2295525"/>
          </a:xfr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71271C2-4DFC-0E5E-0AD1-65956706C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507" y="2590199"/>
            <a:ext cx="5438775" cy="3914775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434655F0-27E3-E04D-8E46-B231E363F64D}"/>
              </a:ext>
            </a:extLst>
          </p:cNvPr>
          <p:cNvSpPr txBox="1"/>
          <p:nvPr/>
        </p:nvSpPr>
        <p:spPr>
          <a:xfrm>
            <a:off x="523783" y="6205491"/>
            <a:ext cx="30460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100" dirty="0"/>
              <a:t>https://www.simplypsychology.org/effect-size.html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CC17165C-ACBD-73CB-54D4-E8DD00E14F22}"/>
              </a:ext>
            </a:extLst>
          </p:cNvPr>
          <p:cNvSpPr txBox="1"/>
          <p:nvPr/>
        </p:nvSpPr>
        <p:spPr>
          <a:xfrm>
            <a:off x="753194" y="4224047"/>
            <a:ext cx="385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ALE </a:t>
            </a:r>
            <a:r>
              <a:rPr lang="sk-SK" dirty="0" err="1">
                <a:solidFill>
                  <a:srgbClr val="FF0000"/>
                </a:solidFill>
              </a:rPr>
              <a:t>zavisí</a:t>
            </a:r>
            <a:r>
              <a:rPr lang="sk-SK" dirty="0">
                <a:solidFill>
                  <a:srgbClr val="FF0000"/>
                </a:solidFill>
              </a:rPr>
              <a:t> od </a:t>
            </a:r>
            <a:r>
              <a:rPr lang="sk-SK" b="0" i="0" dirty="0">
                <a:solidFill>
                  <a:srgbClr val="FF0000"/>
                </a:solidFill>
                <a:effectLst/>
                <a:latin typeface="Inter Var"/>
              </a:rPr>
              <a:t>kontextu</a:t>
            </a:r>
            <a:r>
              <a:rPr lang="sk-SK" b="0" i="0" dirty="0">
                <a:solidFill>
                  <a:srgbClr val="111111"/>
                </a:solidFill>
                <a:effectLst/>
                <a:latin typeface="Inter Var"/>
              </a:rPr>
              <a:t>. Pre ekologickú terénnu štúdiu je r 0,1 dosť veľké a pre vzťah medzi dávkou a odozvou v experimente bunkovej kultúry je r=0,9 skôr nízke. „</a:t>
            </a:r>
            <a:r>
              <a:rPr lang="sk-SK" b="0" i="0" dirty="0">
                <a:solidFill>
                  <a:srgbClr val="FF0000"/>
                </a:solidFill>
                <a:effectLst/>
                <a:latin typeface="Inter Var"/>
              </a:rPr>
              <a:t>Jedna veľkosť sa hodí pre všetko“ nikdy nefunguje.“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6BEB8733-4C3D-CA8A-E1A4-8BB9A7FEA803}"/>
              </a:ext>
            </a:extLst>
          </p:cNvPr>
          <p:cNvSpPr txBox="1"/>
          <p:nvPr/>
        </p:nvSpPr>
        <p:spPr>
          <a:xfrm>
            <a:off x="7673465" y="4039381"/>
            <a:ext cx="1557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H0: </a:t>
            </a:r>
            <a:r>
              <a:rPr lang="sk-SK" dirty="0" err="1"/>
              <a:t>ro</a:t>
            </a:r>
            <a:r>
              <a:rPr lang="sk-SK" dirty="0"/>
              <a:t> = 0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3AD345E8-A7D7-6C03-607E-ADA73CBB3FFC}"/>
              </a:ext>
            </a:extLst>
          </p:cNvPr>
          <p:cNvSpPr txBox="1"/>
          <p:nvPr/>
        </p:nvSpPr>
        <p:spPr>
          <a:xfrm>
            <a:off x="6357257" y="1637970"/>
            <a:ext cx="4885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Cohen, J. (1988). Statistical power analysis for the behavioral sciences, 2nd ed. Hillsdale, NJ: Erlbaum</a:t>
            </a:r>
            <a:endParaRPr lang="sk-SK" sz="1400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95072A44-B290-B220-E898-B2354CBAA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32" y="390899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38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3C7520-01BB-44B2-BCB7-7EEA845D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437162"/>
            <a:ext cx="10055970" cy="1325563"/>
          </a:xfrm>
        </p:spPr>
        <p:txBody>
          <a:bodyPr>
            <a:normAutofit/>
          </a:bodyPr>
          <a:lstStyle/>
          <a:p>
            <a:r>
              <a:rPr lang="sk-SK" sz="3600" dirty="0">
                <a:latin typeface="Abadi" panose="020B0604020104020204" pitchFamily="34" charset="0"/>
              </a:rPr>
              <a:t>  </a:t>
            </a:r>
            <a:r>
              <a:rPr lang="sk-SK" sz="3600" dirty="0">
                <a:latin typeface="+mn-lt"/>
              </a:rPr>
              <a:t>Čo merať  - korešpondencia skúmaných javov </a:t>
            </a:r>
            <a:br>
              <a:rPr lang="sk-SK" sz="3600" dirty="0">
                <a:latin typeface="+mn-lt"/>
              </a:rPr>
            </a:br>
            <a:r>
              <a:rPr lang="sk-SK" sz="3600" dirty="0">
                <a:latin typeface="+mn-lt"/>
              </a:rPr>
              <a:t>                       a ukazovateľov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2BB36F82-8CC0-48E3-BA01-A7A4F18D8550}"/>
              </a:ext>
            </a:extLst>
          </p:cNvPr>
          <p:cNvGrpSpPr/>
          <p:nvPr/>
        </p:nvGrpSpPr>
        <p:grpSpPr>
          <a:xfrm>
            <a:off x="1006240" y="1182547"/>
            <a:ext cx="118080" cy="360"/>
            <a:chOff x="1006240" y="1182547"/>
            <a:chExt cx="118080" cy="3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2">
              <p14:nvContentPartPr>
                <p14:cNvPr id="3" name="Písanie rukou 2">
                  <a:extLst>
                    <a:ext uri="{FF2B5EF4-FFF2-40B4-BE49-F238E27FC236}">
                      <a16:creationId xmlns:a16="http://schemas.microsoft.com/office/drawing/2014/main" id="{A6A997B7-A0EF-4478-AF57-873CD255DA97}"/>
                    </a:ext>
                  </a:extLst>
                </p14:cNvPr>
                <p14:cNvContentPartPr/>
                <p14:nvPr/>
              </p14:nvContentPartPr>
              <p14:xfrm>
                <a:off x="1006240" y="1182547"/>
                <a:ext cx="360" cy="360"/>
              </p14:xfrm>
            </p:contentPart>
          </mc:Choice>
          <mc:Fallback>
            <p:pic>
              <p:nvPicPr>
                <p:cNvPr id="3" name="Písanie rukou 2">
                  <a:extLst>
                    <a:ext uri="{FF2B5EF4-FFF2-40B4-BE49-F238E27FC236}">
                      <a16:creationId xmlns:a16="http://schemas.microsoft.com/office/drawing/2014/main" id="{A6A997B7-A0EF-4478-AF57-873CD255DA9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97600" y="1128907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5">
              <p14:nvContentPartPr>
                <p14:cNvPr id="4" name="Písanie rukou 3">
                  <a:extLst>
                    <a:ext uri="{FF2B5EF4-FFF2-40B4-BE49-F238E27FC236}">
                      <a16:creationId xmlns:a16="http://schemas.microsoft.com/office/drawing/2014/main" id="{6F6C9986-19F1-43DE-82B6-3571FAE90C1F}"/>
                    </a:ext>
                  </a:extLst>
                </p14:cNvPr>
                <p14:cNvContentPartPr/>
                <p14:nvPr/>
              </p14:nvContentPartPr>
              <p14:xfrm>
                <a:off x="1023160" y="1182547"/>
                <a:ext cx="360" cy="360"/>
              </p14:xfrm>
            </p:contentPart>
          </mc:Choice>
          <mc:Fallback>
            <p:pic>
              <p:nvPicPr>
                <p:cNvPr id="4" name="Písanie rukou 3">
                  <a:extLst>
                    <a:ext uri="{FF2B5EF4-FFF2-40B4-BE49-F238E27FC236}">
                      <a16:creationId xmlns:a16="http://schemas.microsoft.com/office/drawing/2014/main" id="{6F6C9986-19F1-43DE-82B6-3571FAE90C1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14160" y="1128907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7">
              <p14:nvContentPartPr>
                <p14:cNvPr id="6" name="Písanie rukou 5">
                  <a:extLst>
                    <a:ext uri="{FF2B5EF4-FFF2-40B4-BE49-F238E27FC236}">
                      <a16:creationId xmlns:a16="http://schemas.microsoft.com/office/drawing/2014/main" id="{3EFCD94F-F259-4842-BEAD-4E939FE9DF58}"/>
                    </a:ext>
                  </a:extLst>
                </p14:cNvPr>
                <p14:cNvContentPartPr/>
                <p14:nvPr/>
              </p14:nvContentPartPr>
              <p14:xfrm>
                <a:off x="1023160" y="1182547"/>
                <a:ext cx="360" cy="360"/>
              </p14:xfrm>
            </p:contentPart>
          </mc:Choice>
          <mc:Fallback>
            <p:pic>
              <p:nvPicPr>
                <p:cNvPr id="6" name="Písanie rukou 5">
                  <a:extLst>
                    <a:ext uri="{FF2B5EF4-FFF2-40B4-BE49-F238E27FC236}">
                      <a16:creationId xmlns:a16="http://schemas.microsoft.com/office/drawing/2014/main" id="{3EFCD94F-F259-4842-BEAD-4E939FE9DF5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14160" y="1128907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8">
              <p14:nvContentPartPr>
                <p14:cNvPr id="7" name="Písanie rukou 6">
                  <a:extLst>
                    <a:ext uri="{FF2B5EF4-FFF2-40B4-BE49-F238E27FC236}">
                      <a16:creationId xmlns:a16="http://schemas.microsoft.com/office/drawing/2014/main" id="{4C24BF45-A851-4D92-AF0C-E89B6E608449}"/>
                    </a:ext>
                  </a:extLst>
                </p14:cNvPr>
                <p14:cNvContentPartPr/>
                <p14:nvPr/>
              </p14:nvContentPartPr>
              <p14:xfrm>
                <a:off x="1123960" y="1182547"/>
                <a:ext cx="360" cy="360"/>
              </p14:xfrm>
            </p:contentPart>
          </mc:Choice>
          <mc:Fallback>
            <p:pic>
              <p:nvPicPr>
                <p:cNvPr id="7" name="Písanie rukou 6">
                  <a:extLst>
                    <a:ext uri="{FF2B5EF4-FFF2-40B4-BE49-F238E27FC236}">
                      <a16:creationId xmlns:a16="http://schemas.microsoft.com/office/drawing/2014/main" id="{4C24BF45-A851-4D92-AF0C-E89B6E60844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14960" y="1128907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0">
            <p14:nvContentPartPr>
              <p14:cNvPr id="9" name="Písanie rukou 8">
                <a:extLst>
                  <a:ext uri="{FF2B5EF4-FFF2-40B4-BE49-F238E27FC236}">
                    <a16:creationId xmlns:a16="http://schemas.microsoft.com/office/drawing/2014/main" id="{BCBFD9F9-9E19-4E57-A6AB-C6B592773937}"/>
                  </a:ext>
                </a:extLst>
              </p14:cNvPr>
              <p14:cNvContentPartPr/>
              <p14:nvPr/>
            </p14:nvContentPartPr>
            <p14:xfrm>
              <a:off x="1140520" y="1165627"/>
              <a:ext cx="360" cy="360"/>
            </p14:xfrm>
          </p:contentPart>
        </mc:Choice>
        <mc:Fallback>
          <p:pic>
            <p:nvPicPr>
              <p:cNvPr id="9" name="Písanie rukou 8">
                <a:extLst>
                  <a:ext uri="{FF2B5EF4-FFF2-40B4-BE49-F238E27FC236}">
                    <a16:creationId xmlns:a16="http://schemas.microsoft.com/office/drawing/2014/main" id="{BCBFD9F9-9E19-4E57-A6AB-C6B59277393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31520" y="1111987"/>
                <a:ext cx="18000" cy="108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0" name="Tabuľka 10">
            <a:extLst>
              <a:ext uri="{FF2B5EF4-FFF2-40B4-BE49-F238E27FC236}">
                <a16:creationId xmlns:a16="http://schemas.microsoft.com/office/drawing/2014/main" id="{93FB864A-3B42-499B-A85B-16815A4EC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362952"/>
              </p:ext>
            </p:extLst>
          </p:nvPr>
        </p:nvGraphicFramePr>
        <p:xfrm>
          <a:off x="533401" y="1584643"/>
          <a:ext cx="10055970" cy="436037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459977">
                  <a:extLst>
                    <a:ext uri="{9D8B030D-6E8A-4147-A177-3AD203B41FA5}">
                      <a16:colId xmlns:a16="http://schemas.microsoft.com/office/drawing/2014/main" val="123284057"/>
                    </a:ext>
                  </a:extLst>
                </a:gridCol>
                <a:gridCol w="6595993">
                  <a:extLst>
                    <a:ext uri="{9D8B030D-6E8A-4147-A177-3AD203B41FA5}">
                      <a16:colId xmlns:a16="http://schemas.microsoft.com/office/drawing/2014/main" val="345925131"/>
                    </a:ext>
                  </a:extLst>
                </a:gridCol>
              </a:tblGrid>
              <a:tr h="356363">
                <a:tc>
                  <a:txBody>
                    <a:bodyPr/>
                    <a:lstStyle/>
                    <a:p>
                      <a:r>
                        <a:rPr lang="sk-SK" sz="1750" dirty="0"/>
                        <a:t>Skúmaný jav</a:t>
                      </a:r>
                      <a:endParaRPr lang="sk-SK" sz="175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750" dirty="0"/>
                        <a:t>Premenná / štatistický ukazovateľ </a:t>
                      </a:r>
                      <a:endParaRPr lang="sk-SK" sz="175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987946"/>
                  </a:ext>
                </a:extLst>
              </a:tr>
              <a:tr h="1726991">
                <a:tc>
                  <a:txBody>
                    <a:bodyPr/>
                    <a:lstStyle/>
                    <a:p>
                      <a:r>
                        <a:rPr lang="sk-SK" sz="2000" dirty="0">
                          <a:latin typeface="+mn-lt"/>
                        </a:rPr>
                        <a:t>Makroekonomická výkonnosť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000" dirty="0">
                          <a:latin typeface="+mn-lt"/>
                        </a:rPr>
                        <a:t>Hrubý domáci produkt (nominálny, reálny)</a:t>
                      </a:r>
                    </a:p>
                    <a:p>
                      <a:r>
                        <a:rPr lang="sk-SK" sz="2000" dirty="0">
                          <a:latin typeface="+mn-lt"/>
                        </a:rPr>
                        <a:t>HDP na obyvateľa </a:t>
                      </a:r>
                    </a:p>
                    <a:p>
                      <a:r>
                        <a:rPr lang="sk-SK" sz="2000" dirty="0">
                          <a:latin typeface="+mn-lt"/>
                        </a:rPr>
                        <a:t>HDP v PKS</a:t>
                      </a:r>
                    </a:p>
                    <a:p>
                      <a:r>
                        <a:rPr lang="sk-SK" sz="2000" dirty="0">
                          <a:latin typeface="+mn-lt"/>
                        </a:rPr>
                        <a:t>Koeficient ekonomického rastu; tempo ekonomického rastu</a:t>
                      </a:r>
                    </a:p>
                    <a:p>
                      <a:r>
                        <a:rPr lang="sk-SK" sz="2000" dirty="0">
                          <a:latin typeface="+mn-lt"/>
                        </a:rPr>
                        <a:t>Hrubá pridaná hodnota (menšie územné celky ako štát – kraj)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20371"/>
                  </a:ext>
                </a:extLst>
              </a:tr>
              <a:tr h="2275242">
                <a:tc>
                  <a:txBody>
                    <a:bodyPr/>
                    <a:lstStyle/>
                    <a:p>
                      <a:r>
                        <a:rPr lang="sk-SK" sz="2000" dirty="0">
                          <a:latin typeface="+mn-lt"/>
                        </a:rPr>
                        <a:t>Látky znečisťujúce ovzdušie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000" dirty="0">
                          <a:latin typeface="+mn-lt"/>
                        </a:rPr>
                        <a:t>Emisie (PM10, PM2,5, SO2, </a:t>
                      </a:r>
                      <a:r>
                        <a:rPr lang="sk-SK" sz="2000" dirty="0" err="1">
                          <a:latin typeface="+mn-lt"/>
                        </a:rPr>
                        <a:t>NOx</a:t>
                      </a:r>
                      <a:r>
                        <a:rPr lang="sk-SK" sz="2000" dirty="0">
                          <a:latin typeface="+mn-lt"/>
                        </a:rPr>
                        <a:t>, CO, CO2, metán) v tonách </a:t>
                      </a:r>
                      <a:r>
                        <a:rPr lang="sk-SK" sz="2000" dirty="0" err="1">
                          <a:latin typeface="+mn-lt"/>
                        </a:rPr>
                        <a:t>zs</a:t>
                      </a:r>
                      <a:r>
                        <a:rPr lang="sk-SK" sz="2000" dirty="0">
                          <a:latin typeface="+mn-lt"/>
                        </a:rPr>
                        <a:t> rok, v tonách za rok na km2</a:t>
                      </a:r>
                    </a:p>
                    <a:p>
                      <a:r>
                        <a:rPr lang="sk-SK" sz="2000" dirty="0">
                          <a:latin typeface="+mn-lt"/>
                        </a:rPr>
                        <a:t>Agregované hodnoty emisií - CO2 ekvivalent</a:t>
                      </a:r>
                    </a:p>
                    <a:p>
                      <a:r>
                        <a:rPr lang="sk-SK" sz="2000" dirty="0">
                          <a:latin typeface="+mn-lt"/>
                        </a:rPr>
                        <a:t>Úroveň znečistenia – plnenie cieľových hodnôt znečistenia ovzdušia – prekročenie limitných hodnôt – priemery koncentrácií</a:t>
                      </a:r>
                    </a:p>
                    <a:p>
                      <a:r>
                        <a:rPr lang="sk-SK" sz="2000" dirty="0">
                          <a:latin typeface="+mn-lt"/>
                        </a:rPr>
                        <a:t>Európsky index kvality ovzdušia (päťbodová stupnica)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88153"/>
                  </a:ext>
                </a:extLst>
              </a:tr>
            </a:tbl>
          </a:graphicData>
        </a:graphic>
      </p:graphicFrame>
      <p:pic>
        <p:nvPicPr>
          <p:cNvPr id="12" name="Obrázok 11">
            <a:extLst>
              <a:ext uri="{FF2B5EF4-FFF2-40B4-BE49-F238E27FC236}">
                <a16:creationId xmlns:a16="http://schemas.microsoft.com/office/drawing/2014/main" id="{6CF3F987-F865-4B76-9AA6-CB425C9CB4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43057"/>
            <a:ext cx="85725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392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6E45D6-6070-839B-4C7B-D84154880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>
                <a:latin typeface="+mn-lt"/>
              </a:rPr>
              <a:t>Pearsonov korelačný koeficient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53CF03C1-6DEF-7517-190F-DE6B068AADD3}"/>
              </a:ext>
            </a:extLst>
          </p:cNvPr>
          <p:cNvSpPr txBox="1"/>
          <p:nvPr/>
        </p:nvSpPr>
        <p:spPr>
          <a:xfrm>
            <a:off x="655978" y="1698152"/>
            <a:ext cx="9859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Ak sú premenné </a:t>
            </a:r>
            <a:r>
              <a:rPr lang="sk-SK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Štatistická nezávislosť"/>
              </a:rPr>
              <a:t>nezávislé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, Pearsonov korelačný koeficient je 0, ale opak neplatí, pretože korelačný koeficient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detekuje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iba lineárne závislosti medzi dvoma premennými.</a:t>
            </a:r>
          </a:p>
          <a:p>
            <a:endParaRPr lang="sk-SK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Avšak v špeciálnom prípade, keď(X,Y) majú dvojrozmerné normálne </a:t>
            </a:r>
            <a:r>
              <a:rPr lang="sk-SK" dirty="0">
                <a:solidFill>
                  <a:srgbClr val="202122"/>
                </a:solidFill>
                <a:latin typeface="Arial" panose="020B0604020202020204" pitchFamily="34" charset="0"/>
              </a:rPr>
              <a:t>rozdelenie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nekorelácia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ekvivalentná nezávislosti.</a:t>
            </a:r>
          </a:p>
          <a:p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CA382A93-2910-7262-4300-277FFB106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62" y="473302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145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D717E3-37C1-9F35-9BD2-49A0D8A7C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400" dirty="0">
                <a:latin typeface="+mn-lt"/>
              </a:rPr>
              <a:t>Pearsonov korelačný koeficient</a:t>
            </a: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904318E-AF0E-B00E-FCB7-3D0F8C716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661" y="2025832"/>
            <a:ext cx="3395824" cy="3748088"/>
          </a:xfr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102FAD20-5C29-DEF1-DC1A-324859B4E616}"/>
              </a:ext>
            </a:extLst>
          </p:cNvPr>
          <p:cNvSpPr txBox="1"/>
          <p:nvPr/>
        </p:nvSpPr>
        <p:spPr>
          <a:xfrm>
            <a:off x="766354" y="5800045"/>
            <a:ext cx="3143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http://www.sthda.com/english/wiki/correlation-matrix-a-quick-start-guide-to-analyze-format-and-visualize-a-correlation-matrix-using-r-software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76F03D35-4113-C813-AE96-E855084A1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613" y="1952973"/>
            <a:ext cx="4621916" cy="3893806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073E7AD4-2D91-9A63-55AB-45E2F8D00A41}"/>
              </a:ext>
            </a:extLst>
          </p:cNvPr>
          <p:cNvSpPr txBox="1"/>
          <p:nvPr/>
        </p:nvSpPr>
        <p:spPr>
          <a:xfrm>
            <a:off x="4995613" y="604360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400" dirty="0"/>
              <a:t>https://rstudio-pubs-static.s3.amazonaws.com/240657_5157ff98e8204c358b2118fa69162e18.html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A95B660C-81AC-B542-93E0-31A456169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18" y="431915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027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563F03-B377-9689-BE1F-5C74AA7E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400" dirty="0">
                <a:latin typeface="+mn-lt"/>
              </a:rPr>
              <a:t>Kontingenčné tabuľky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85DDEDE-694A-5F59-CF69-077531A14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Kontingenčná tabuľka je tabuľka, ktorá sa používa na prehľadné zhrnutie vzájomného vzťahu dvoch kategoriálnych štatistických znakov.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01C1DF8-60AB-2E3F-DE44-7F3959BDB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05" y="362252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952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5AC6B3-691A-1539-F90B-9B0EB22A0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>
                <a:latin typeface="+mn-lt"/>
              </a:rPr>
              <a:t>Kontingenčné tabuľky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BE6CEC5-0EA3-C8CA-9E9F-E064A4882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658299"/>
            <a:ext cx="5632706" cy="2185284"/>
          </a:xfrm>
        </p:spPr>
        <p:txBody>
          <a:bodyPr>
            <a:normAutofit fontScale="85000" lnSpcReduction="20000"/>
          </a:bodyPr>
          <a:lstStyle/>
          <a:p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Rozsah výberového súboru je 282. Hodnota testovacej štatistiky je 37,2 (počet stupňov voľnosti je 4). Výsledky výpočtov naznačujú signifikantný vzťah medzi vzdelaním a preferovaním druhu politiky fajčenia na verejných priestranstvách (p hodnota testovacej štatistiky je 0,0000001639). Veľkosť efektu je stredne vysoká 0,2955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04A8BEC-8697-4F05-8056-6025F437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730439"/>
            <a:ext cx="4876800" cy="15621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8F8C6D9-3ED8-B575-3E7F-2BCE8DF6D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954" y="1921576"/>
            <a:ext cx="4581525" cy="41529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094B603B-7305-E347-4B37-C3BD439BD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06" y="464361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64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86C21A-7785-46F5-9508-5E4D65474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>
                <a:latin typeface="+mn-lt"/>
              </a:rPr>
              <a:t>Viacrozmerné metódy</a:t>
            </a:r>
            <a:endParaRPr lang="sk-SK" dirty="0">
              <a:latin typeface="+mn-lt"/>
            </a:endParaRP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108C798-3E40-42AC-8F11-4973F2542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3783" y="2095500"/>
            <a:ext cx="9103671" cy="3748088"/>
          </a:xfr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EC0B15B7-9DDC-ABFF-A67A-984B6FC7A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89" y="335627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008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2C25CDF-BB29-4389-9E76-A14411C13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835" y="970384"/>
            <a:ext cx="8444139" cy="4565294"/>
          </a:xfr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E01310DB-CAE0-944B-1031-3F8A78707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62" y="464361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723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7D3F2A-0256-081D-3876-13D590B11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Analýza hlavných komponentov (PCA)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Helvetica Neue"/>
              </a:rPr>
              <a:t>biplot</a:t>
            </a:r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/>
            </a:r>
            <a:b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A87D1F0-70BF-2376-10B2-7AD37D87B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Analýza </a:t>
            </a:r>
            <a:r>
              <a:rPr lang="sk-SK" b="1" i="0" dirty="0">
                <a:solidFill>
                  <a:srgbClr val="333333"/>
                </a:solidFill>
                <a:effectLst/>
                <a:latin typeface="Helvetica Neue"/>
              </a:rPr>
              <a:t>hlavných komponentov (PCA)</a:t>
            </a:r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 nám umožňuje sumarizovať a vizualizovať informácie v súbore údajov obsahujúcom pozorovania popísané viacerými vzájomne korelovanými kvantitatívnymi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Helvetica Neue"/>
              </a:rPr>
              <a:t>premennými.Keď</a:t>
            </a:r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 každú premennú považujeme za dimenziu a ak náš súbor obsahuje viac ako tri premenné, vizualizácia je problematická.</a:t>
            </a:r>
            <a:b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</a:br>
            <a:endParaRPr lang="sk-SK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l"/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Analýzu hlavných komponentov používame na extrakciu dôležitých informácií z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Helvetica Neue"/>
              </a:rPr>
              <a:t>datovej</a:t>
            </a:r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 matice s viacerými premennými a na vyjadrenie týchto informácií pomocou nových premenných, ktoré sa nazývajú hlavné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Helvetica Neue"/>
              </a:rPr>
              <a:t>komponenty.Počet</a:t>
            </a:r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 hlavných komponentov je menší alebo rovnaký ako počet pôvodných premenných.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6AB951B-ED6F-609D-3C18-AC44AE1D7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2" y="362252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91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46DE82-3CE8-E790-BAF7-135EF8975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Analýza hlavných komponentov (PCA)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Helvetica Neue"/>
              </a:rPr>
              <a:t>biplot</a:t>
            </a:r>
            <a:endParaRPr lang="sk-SK" dirty="0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87EA23B7-2E6E-58A6-BB15-05C24C71F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8926" y="1878345"/>
            <a:ext cx="4094412" cy="2406311"/>
          </a:xfr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D2C88110-1420-6F84-526D-9030B5FCF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45" y="2037393"/>
            <a:ext cx="2304614" cy="3838847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C6F00895-9E12-2BBB-560C-2A923DBC6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2515" y="3429000"/>
            <a:ext cx="2404382" cy="2596733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09B4E463-C262-8FB7-F17B-5B7A265BF0D5}"/>
              </a:ext>
            </a:extLst>
          </p:cNvPr>
          <p:cNvSpPr txBox="1"/>
          <p:nvPr/>
        </p:nvSpPr>
        <p:spPr>
          <a:xfrm>
            <a:off x="609600" y="61205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https://rpubs.com/BeaSte/783662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9F1CCB1E-1178-C962-FFF5-493529937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57" y="467280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738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49F26E-1600-3EC1-6C25-B064D582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0" i="0" dirty="0">
                <a:solidFill>
                  <a:srgbClr val="333333"/>
                </a:solidFill>
                <a:effectLst/>
                <a:latin typeface="Helvetica Neue"/>
              </a:rPr>
              <a:t>Analýza hlavných komponentov (PCA) a </a:t>
            </a:r>
            <a:r>
              <a:rPr lang="sk-SK" b="0" i="0" dirty="0" err="1">
                <a:solidFill>
                  <a:srgbClr val="333333"/>
                </a:solidFill>
                <a:effectLst/>
                <a:latin typeface="Helvetica Neue"/>
              </a:rPr>
              <a:t>biplot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B07EB77-28DB-75AF-5CBC-5BCCBC6ED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749" y="1671443"/>
            <a:ext cx="5942375" cy="4077436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E4056D2F-18C5-4A16-CC48-7C22AAAD1AE7}"/>
              </a:ext>
            </a:extLst>
          </p:cNvPr>
          <p:cNvSpPr txBox="1"/>
          <p:nvPr/>
        </p:nvSpPr>
        <p:spPr>
          <a:xfrm>
            <a:off x="696685" y="61205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https://rpubs.com/BeaSte/783662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2CE6C6D0-09C9-B0BC-572B-9320749B4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29" y="226699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544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62DFA-13FC-4314-8A24-7E249134B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80" y="402613"/>
            <a:ext cx="9489000" cy="1325563"/>
          </a:xfrm>
        </p:spPr>
        <p:txBody>
          <a:bodyPr/>
          <a:lstStyle/>
          <a:p>
            <a:r>
              <a:rPr lang="sk-SK" dirty="0">
                <a:latin typeface="+mn-lt"/>
              </a:rPr>
              <a:t>Klasifikácia metód </a:t>
            </a:r>
            <a:r>
              <a:rPr lang="sk-SK" dirty="0" err="1">
                <a:latin typeface="+mn-lt"/>
              </a:rPr>
              <a:t>zhlukovej</a:t>
            </a:r>
            <a:r>
              <a:rPr lang="sk-SK" dirty="0">
                <a:latin typeface="+mn-lt"/>
              </a:rPr>
              <a:t> analýzy</a:t>
            </a:r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BECF9EF7-7F93-4A49-9822-8725AD15C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4419" y="3283744"/>
            <a:ext cx="3962400" cy="1371600"/>
          </a:xfr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9436DD80-C87A-4FD4-AE40-D9FAE02D6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651" y="1290013"/>
            <a:ext cx="7183947" cy="4534695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B98A89FC-848C-4E5C-97BA-4469C7ABCFEB}"/>
              </a:ext>
            </a:extLst>
          </p:cNvPr>
          <p:cNvSpPr txBox="1"/>
          <p:nvPr/>
        </p:nvSpPr>
        <p:spPr>
          <a:xfrm>
            <a:off x="5984908" y="4401148"/>
            <a:ext cx="6094602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lvl="1" indent="-285750">
              <a:lnSpc>
                <a:spcPct val="90000"/>
              </a:lnSpc>
            </a:pPr>
            <a:r>
              <a:rPr lang="sk-SK" altLang="sk-SK" dirty="0">
                <a:sym typeface="Symbol" panose="05050102010706020507" pitchFamily="18" charset="2"/>
              </a:rPr>
              <a:t>výber miery vzdialenosti</a:t>
            </a:r>
          </a:p>
          <a:p>
            <a:pPr marL="857250" lvl="1" indent="-285750">
              <a:lnSpc>
                <a:spcPct val="90000"/>
              </a:lnSpc>
            </a:pPr>
            <a:r>
              <a:rPr lang="sk-SK" altLang="sk-SK" dirty="0">
                <a:sym typeface="Symbol" panose="05050102010706020507" pitchFamily="18" charset="2"/>
              </a:rPr>
              <a:t>výber druhu </a:t>
            </a:r>
            <a:r>
              <a:rPr lang="sk-SK" altLang="sk-SK" dirty="0" err="1">
                <a:sym typeface="Symbol" panose="05050102010706020507" pitchFamily="18" charset="2"/>
              </a:rPr>
              <a:t>zhlukovacieho</a:t>
            </a:r>
            <a:r>
              <a:rPr lang="sk-SK" altLang="sk-SK" dirty="0">
                <a:sym typeface="Symbol" panose="05050102010706020507" pitchFamily="18" charset="2"/>
              </a:rPr>
              <a:t> postupu</a:t>
            </a:r>
          </a:p>
          <a:p>
            <a:pPr marL="857250" lvl="1" indent="-285750">
              <a:lnSpc>
                <a:spcPct val="90000"/>
              </a:lnSpc>
            </a:pPr>
            <a:r>
              <a:rPr lang="sk-SK" altLang="sk-SK" dirty="0">
                <a:sym typeface="Symbol" panose="05050102010706020507" pitchFamily="18" charset="2"/>
              </a:rPr>
              <a:t>výber </a:t>
            </a:r>
            <a:r>
              <a:rPr lang="sk-SK" altLang="sk-SK" dirty="0" err="1">
                <a:sym typeface="Symbol" panose="05050102010706020507" pitchFamily="18" charset="2"/>
              </a:rPr>
              <a:t>zhlukovacej</a:t>
            </a:r>
            <a:r>
              <a:rPr lang="sk-SK" altLang="sk-SK" dirty="0">
                <a:sym typeface="Symbol" panose="05050102010706020507" pitchFamily="18" charset="2"/>
              </a:rPr>
              <a:t> metódy</a:t>
            </a:r>
          </a:p>
          <a:p>
            <a:pPr marL="857250" lvl="1" indent="-285750">
              <a:lnSpc>
                <a:spcPct val="90000"/>
              </a:lnSpc>
            </a:pPr>
            <a:r>
              <a:rPr lang="sk-SK" altLang="sk-SK" dirty="0">
                <a:sym typeface="Symbol" panose="05050102010706020507" pitchFamily="18" charset="2"/>
              </a:rPr>
              <a:t>určenie počtu významných zhlukov</a:t>
            </a:r>
          </a:p>
          <a:p>
            <a:pPr marL="857250" lvl="1" indent="-285750">
              <a:lnSpc>
                <a:spcPct val="90000"/>
              </a:lnSpc>
            </a:pPr>
            <a:r>
              <a:rPr lang="sk-SK" altLang="sk-SK" dirty="0">
                <a:sym typeface="Symbol" panose="05050102010706020507" pitchFamily="18" charset="2"/>
              </a:rPr>
              <a:t>interpretácia zhlukov</a:t>
            </a:r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AC15C4A2-2869-0E48-DA0B-B47B4345A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97" y="402613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94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3C7520-01BB-44B2-BCB7-7EEA845D9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>
                <a:latin typeface="+mn-lt"/>
              </a:rPr>
              <a:t>Čo merať  - korešpondencia skúmaných javov </a:t>
            </a:r>
            <a:br>
              <a:rPr lang="sk-SK" sz="3600" dirty="0">
                <a:latin typeface="+mn-lt"/>
              </a:rPr>
            </a:br>
            <a:r>
              <a:rPr lang="sk-SK" sz="3600" dirty="0">
                <a:latin typeface="+mn-lt"/>
              </a:rPr>
              <a:t>                      a ukazovateľov</a:t>
            </a:r>
            <a:endParaRPr lang="sk-SK" sz="3600" b="1" dirty="0">
              <a:latin typeface="+mn-lt"/>
            </a:endParaRP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2BB36F82-8CC0-48E3-BA01-A7A4F18D8550}"/>
              </a:ext>
            </a:extLst>
          </p:cNvPr>
          <p:cNvGrpSpPr/>
          <p:nvPr/>
        </p:nvGrpSpPr>
        <p:grpSpPr>
          <a:xfrm>
            <a:off x="1006240" y="1182547"/>
            <a:ext cx="118080" cy="360"/>
            <a:chOff x="1006240" y="1182547"/>
            <a:chExt cx="118080" cy="3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2">
              <p14:nvContentPartPr>
                <p14:cNvPr id="3" name="Písanie rukou 2">
                  <a:extLst>
                    <a:ext uri="{FF2B5EF4-FFF2-40B4-BE49-F238E27FC236}">
                      <a16:creationId xmlns:a16="http://schemas.microsoft.com/office/drawing/2014/main" id="{A6A997B7-A0EF-4478-AF57-873CD255DA97}"/>
                    </a:ext>
                  </a:extLst>
                </p14:cNvPr>
                <p14:cNvContentPartPr/>
                <p14:nvPr/>
              </p14:nvContentPartPr>
              <p14:xfrm>
                <a:off x="1006240" y="1182547"/>
                <a:ext cx="360" cy="360"/>
              </p14:xfrm>
            </p:contentPart>
          </mc:Choice>
          <mc:Fallback>
            <p:pic>
              <p:nvPicPr>
                <p:cNvPr id="3" name="Písanie rukou 2">
                  <a:extLst>
                    <a:ext uri="{FF2B5EF4-FFF2-40B4-BE49-F238E27FC236}">
                      <a16:creationId xmlns:a16="http://schemas.microsoft.com/office/drawing/2014/main" id="{A6A997B7-A0EF-4478-AF57-873CD255DA9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97600" y="1128907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4">
              <p14:nvContentPartPr>
                <p14:cNvPr id="4" name="Písanie rukou 3">
                  <a:extLst>
                    <a:ext uri="{FF2B5EF4-FFF2-40B4-BE49-F238E27FC236}">
                      <a16:creationId xmlns:a16="http://schemas.microsoft.com/office/drawing/2014/main" id="{6F6C9986-19F1-43DE-82B6-3571FAE90C1F}"/>
                    </a:ext>
                  </a:extLst>
                </p14:cNvPr>
                <p14:cNvContentPartPr/>
                <p14:nvPr/>
              </p14:nvContentPartPr>
              <p14:xfrm>
                <a:off x="1023160" y="1182547"/>
                <a:ext cx="360" cy="360"/>
              </p14:xfrm>
            </p:contentPart>
          </mc:Choice>
          <mc:Fallback>
            <p:pic>
              <p:nvPicPr>
                <p:cNvPr id="4" name="Písanie rukou 3">
                  <a:extLst>
                    <a:ext uri="{FF2B5EF4-FFF2-40B4-BE49-F238E27FC236}">
                      <a16:creationId xmlns:a16="http://schemas.microsoft.com/office/drawing/2014/main" id="{6F6C9986-19F1-43DE-82B6-3571FAE90C1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14160" y="1128907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6">
              <p14:nvContentPartPr>
                <p14:cNvPr id="6" name="Písanie rukou 5">
                  <a:extLst>
                    <a:ext uri="{FF2B5EF4-FFF2-40B4-BE49-F238E27FC236}">
                      <a16:creationId xmlns:a16="http://schemas.microsoft.com/office/drawing/2014/main" id="{3EFCD94F-F259-4842-BEAD-4E939FE9DF58}"/>
                    </a:ext>
                  </a:extLst>
                </p14:cNvPr>
                <p14:cNvContentPartPr/>
                <p14:nvPr/>
              </p14:nvContentPartPr>
              <p14:xfrm>
                <a:off x="1023160" y="1182547"/>
                <a:ext cx="360" cy="360"/>
              </p14:xfrm>
            </p:contentPart>
          </mc:Choice>
          <mc:Fallback>
            <p:pic>
              <p:nvPicPr>
                <p:cNvPr id="6" name="Písanie rukou 5">
                  <a:extLst>
                    <a:ext uri="{FF2B5EF4-FFF2-40B4-BE49-F238E27FC236}">
                      <a16:creationId xmlns:a16="http://schemas.microsoft.com/office/drawing/2014/main" id="{3EFCD94F-F259-4842-BEAD-4E939FE9DF5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14160" y="1128907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7">
              <p14:nvContentPartPr>
                <p14:cNvPr id="7" name="Písanie rukou 6">
                  <a:extLst>
                    <a:ext uri="{FF2B5EF4-FFF2-40B4-BE49-F238E27FC236}">
                      <a16:creationId xmlns:a16="http://schemas.microsoft.com/office/drawing/2014/main" id="{4C24BF45-A851-4D92-AF0C-E89B6E608449}"/>
                    </a:ext>
                  </a:extLst>
                </p14:cNvPr>
                <p14:cNvContentPartPr/>
                <p14:nvPr/>
              </p14:nvContentPartPr>
              <p14:xfrm>
                <a:off x="1123960" y="1182547"/>
                <a:ext cx="360" cy="360"/>
              </p14:xfrm>
            </p:contentPart>
          </mc:Choice>
          <mc:Fallback>
            <p:pic>
              <p:nvPicPr>
                <p:cNvPr id="7" name="Písanie rukou 6">
                  <a:extLst>
                    <a:ext uri="{FF2B5EF4-FFF2-40B4-BE49-F238E27FC236}">
                      <a16:creationId xmlns:a16="http://schemas.microsoft.com/office/drawing/2014/main" id="{4C24BF45-A851-4D92-AF0C-E89B6E60844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14960" y="1128907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9">
            <p14:nvContentPartPr>
              <p14:cNvPr id="9" name="Písanie rukou 8">
                <a:extLst>
                  <a:ext uri="{FF2B5EF4-FFF2-40B4-BE49-F238E27FC236}">
                    <a16:creationId xmlns:a16="http://schemas.microsoft.com/office/drawing/2014/main" id="{BCBFD9F9-9E19-4E57-A6AB-C6B592773937}"/>
                  </a:ext>
                </a:extLst>
              </p14:cNvPr>
              <p14:cNvContentPartPr/>
              <p14:nvPr/>
            </p14:nvContentPartPr>
            <p14:xfrm>
              <a:off x="1140520" y="1165627"/>
              <a:ext cx="360" cy="360"/>
            </p14:xfrm>
          </p:contentPart>
        </mc:Choice>
        <mc:Fallback>
          <p:pic>
            <p:nvPicPr>
              <p:cNvPr id="9" name="Písanie rukou 8">
                <a:extLst>
                  <a:ext uri="{FF2B5EF4-FFF2-40B4-BE49-F238E27FC236}">
                    <a16:creationId xmlns:a16="http://schemas.microsoft.com/office/drawing/2014/main" id="{BCBFD9F9-9E19-4E57-A6AB-C6B59277393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31520" y="1111987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1">
            <p14:nvContentPartPr>
              <p14:cNvPr id="10" name="Písanie rukou 9">
                <a:extLst>
                  <a:ext uri="{FF2B5EF4-FFF2-40B4-BE49-F238E27FC236}">
                    <a16:creationId xmlns:a16="http://schemas.microsoft.com/office/drawing/2014/main" id="{6D7D7C29-38DC-4CDC-BCC3-79AFD9D8E0AD}"/>
                  </a:ext>
                </a:extLst>
              </p14:cNvPr>
              <p14:cNvContentPartPr/>
              <p14:nvPr/>
            </p14:nvContentPartPr>
            <p14:xfrm>
              <a:off x="3137440" y="2818387"/>
              <a:ext cx="360" cy="360"/>
            </p14:xfrm>
          </p:contentPart>
        </mc:Choice>
        <mc:Fallback>
          <p:pic>
            <p:nvPicPr>
              <p:cNvPr id="10" name="Písanie rukou 9">
                <a:extLst>
                  <a:ext uri="{FF2B5EF4-FFF2-40B4-BE49-F238E27FC236}">
                    <a16:creationId xmlns:a16="http://schemas.microsoft.com/office/drawing/2014/main" id="{6D7D7C29-38DC-4CDC-BCC3-79AFD9D8E0A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28440" y="2764387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3">
            <p14:nvContentPartPr>
              <p14:cNvPr id="11" name="Písanie rukou 10">
                <a:extLst>
                  <a:ext uri="{FF2B5EF4-FFF2-40B4-BE49-F238E27FC236}">
                    <a16:creationId xmlns:a16="http://schemas.microsoft.com/office/drawing/2014/main" id="{7E5EE4A8-6931-4ED8-9114-FA80CB37AFFC}"/>
                  </a:ext>
                </a:extLst>
              </p14:cNvPr>
              <p14:cNvContentPartPr/>
              <p14:nvPr/>
            </p14:nvContentPartPr>
            <p14:xfrm>
              <a:off x="6652120" y="1738027"/>
              <a:ext cx="360" cy="6840"/>
            </p14:xfrm>
          </p:contentPart>
        </mc:Choice>
        <mc:Fallback>
          <p:pic>
            <p:nvPicPr>
              <p:cNvPr id="11" name="Písanie rukou 10">
                <a:extLst>
                  <a:ext uri="{FF2B5EF4-FFF2-40B4-BE49-F238E27FC236}">
                    <a16:creationId xmlns:a16="http://schemas.microsoft.com/office/drawing/2014/main" id="{7E5EE4A8-6931-4ED8-9114-FA80CB37AFF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43480" y="1684027"/>
                <a:ext cx="180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5">
            <p14:nvContentPartPr>
              <p14:cNvPr id="12" name="Písanie rukou 11">
                <a:extLst>
                  <a:ext uri="{FF2B5EF4-FFF2-40B4-BE49-F238E27FC236}">
                    <a16:creationId xmlns:a16="http://schemas.microsoft.com/office/drawing/2014/main" id="{51B69B42-F4C0-40BD-9703-4569A6093BA1}"/>
                  </a:ext>
                </a:extLst>
              </p14:cNvPr>
              <p14:cNvContentPartPr/>
              <p14:nvPr/>
            </p14:nvContentPartPr>
            <p14:xfrm>
              <a:off x="5754640" y="2658907"/>
              <a:ext cx="360" cy="360"/>
            </p14:xfrm>
          </p:contentPart>
        </mc:Choice>
        <mc:Fallback>
          <p:pic>
            <p:nvPicPr>
              <p:cNvPr id="12" name="Písanie rukou 11">
                <a:extLst>
                  <a:ext uri="{FF2B5EF4-FFF2-40B4-BE49-F238E27FC236}">
                    <a16:creationId xmlns:a16="http://schemas.microsoft.com/office/drawing/2014/main" id="{51B69B42-F4C0-40BD-9703-4569A6093BA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46000" y="2604907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7">
            <p14:nvContentPartPr>
              <p14:cNvPr id="13" name="Písanie rukou 12">
                <a:extLst>
                  <a:ext uri="{FF2B5EF4-FFF2-40B4-BE49-F238E27FC236}">
                    <a16:creationId xmlns:a16="http://schemas.microsoft.com/office/drawing/2014/main" id="{2579A8FD-C851-4C55-B1B0-BFB699DD4FDE}"/>
                  </a:ext>
                </a:extLst>
              </p14:cNvPr>
              <p14:cNvContentPartPr/>
              <p14:nvPr/>
            </p14:nvContentPartPr>
            <p14:xfrm>
              <a:off x="3217720" y="4555027"/>
              <a:ext cx="3600" cy="360"/>
            </p14:xfrm>
          </p:contentPart>
        </mc:Choice>
        <mc:Fallback>
          <p:pic>
            <p:nvPicPr>
              <p:cNvPr id="13" name="Písanie rukou 12">
                <a:extLst>
                  <a:ext uri="{FF2B5EF4-FFF2-40B4-BE49-F238E27FC236}">
                    <a16:creationId xmlns:a16="http://schemas.microsoft.com/office/drawing/2014/main" id="{2579A8FD-C851-4C55-B1B0-BFB699DD4FD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09080" y="4501027"/>
                <a:ext cx="21240" cy="108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" name="Tabuľka 14">
            <a:extLst>
              <a:ext uri="{FF2B5EF4-FFF2-40B4-BE49-F238E27FC236}">
                <a16:creationId xmlns:a16="http://schemas.microsoft.com/office/drawing/2014/main" id="{62E4D2F7-3ECA-45C4-93B0-7759B1492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439686"/>
              </p:ext>
            </p:extLst>
          </p:nvPr>
        </p:nvGraphicFramePr>
        <p:xfrm>
          <a:off x="1092200" y="1878345"/>
          <a:ext cx="9381700" cy="2473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91595">
                  <a:extLst>
                    <a:ext uri="{9D8B030D-6E8A-4147-A177-3AD203B41FA5}">
                      <a16:colId xmlns:a16="http://schemas.microsoft.com/office/drawing/2014/main" val="2900333443"/>
                    </a:ext>
                  </a:extLst>
                </a:gridCol>
                <a:gridCol w="7090105">
                  <a:extLst>
                    <a:ext uri="{9D8B030D-6E8A-4147-A177-3AD203B41FA5}">
                      <a16:colId xmlns:a16="http://schemas.microsoft.com/office/drawing/2014/main" val="7156302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800" dirty="0"/>
                        <a:t>Skúmaný jav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800" dirty="0"/>
                        <a:t>Premenná / štatistický ukazovateľ 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953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Zdravie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Hrubá miera úmrtnosti</a:t>
                      </a:r>
                    </a:p>
                    <a:p>
                      <a:r>
                        <a:rPr lang="sk-SK" dirty="0"/>
                        <a:t>PYLL – potencionálne stratené roky života</a:t>
                      </a:r>
                    </a:p>
                    <a:p>
                      <a:r>
                        <a:rPr lang="sk-SK" dirty="0"/>
                        <a:t>Očakávaná dĺžka života pri narodení</a:t>
                      </a:r>
                    </a:p>
                    <a:p>
                      <a:r>
                        <a:rPr lang="sk-SK" dirty="0"/>
                        <a:t>Vekovo štandardizovaný PYLL</a:t>
                      </a:r>
                    </a:p>
                    <a:p>
                      <a:r>
                        <a:rPr lang="sk-SK" dirty="0"/>
                        <a:t>Vekovo štandardizovaná miera úmrtnosti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538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/>
                        <a:t>Korupcia</a:t>
                      </a:r>
                    </a:p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/>
                        <a:t>Index </a:t>
                      </a:r>
                      <a:r>
                        <a:rPr lang="sk-SK" b="1" dirty="0"/>
                        <a:t>vnímania </a:t>
                      </a:r>
                      <a:r>
                        <a:rPr lang="sk-SK" b="0" dirty="0"/>
                        <a:t>korupcie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058959"/>
                  </a:ext>
                </a:extLst>
              </a:tr>
            </a:tbl>
          </a:graphicData>
        </a:graphic>
      </p:graphicFrame>
      <p:graphicFrame>
        <p:nvGraphicFramePr>
          <p:cNvPr id="16" name="Tabuľka 15">
            <a:extLst>
              <a:ext uri="{FF2B5EF4-FFF2-40B4-BE49-F238E27FC236}">
                <a16:creationId xmlns:a16="http://schemas.microsoft.com/office/drawing/2014/main" id="{C7BEDC06-6597-4CF0-8258-67853EC30A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494933"/>
              </p:ext>
            </p:extLst>
          </p:nvPr>
        </p:nvGraphicFramePr>
        <p:xfrm>
          <a:off x="1104900" y="4353885"/>
          <a:ext cx="9369000" cy="9144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9369000">
                  <a:extLst>
                    <a:ext uri="{9D8B030D-6E8A-4147-A177-3AD203B41FA5}">
                      <a16:colId xmlns:a16="http://schemas.microsoft.com/office/drawing/2014/main" val="4210339621"/>
                    </a:ext>
                  </a:extLst>
                </a:gridCol>
              </a:tblGrid>
              <a:tr h="693857">
                <a:tc>
                  <a:txBody>
                    <a:bodyPr/>
                    <a:lstStyle/>
                    <a:p>
                      <a:r>
                        <a:rPr lang="sk-SK" dirty="0"/>
                        <a:t>Index ľudského </a:t>
                      </a:r>
                      <a:r>
                        <a:rPr lang="sk-SK" b="0" dirty="0"/>
                        <a:t>rozvoja   </a:t>
                      </a:r>
                      <a:r>
                        <a:rPr lang="sk-SK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 aspekty- dlhý a zdravý život, prístup k vzdelaniu a životná</a:t>
                      </a:r>
                    </a:p>
                    <a:p>
                      <a:r>
                        <a:rPr lang="sk-SK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úroveň;   porovnávací údaj chudoby, gramotnosti, vzdelania, priemernej</a:t>
                      </a:r>
                    </a:p>
                    <a:p>
                      <a:r>
                        <a:rPr lang="sk-SK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dĺžky života, pôrodnosti a ďalších faktorov štátov </a:t>
                      </a:r>
                      <a:endParaRPr lang="sk-SK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84998"/>
                  </a:ext>
                </a:extLst>
              </a:tr>
            </a:tbl>
          </a:graphicData>
        </a:graphic>
      </p:graphicFrame>
      <p:pic>
        <p:nvPicPr>
          <p:cNvPr id="20" name="Obrázok 19">
            <a:extLst>
              <a:ext uri="{FF2B5EF4-FFF2-40B4-BE49-F238E27FC236}">
                <a16:creationId xmlns:a16="http://schemas.microsoft.com/office/drawing/2014/main" id="{8EFA27E4-CA0A-4E61-88A0-EE13E5D525A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22627"/>
            <a:ext cx="85725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724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16339A-098A-2C63-821D-987B448BA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latin typeface="+mn-lt"/>
              </a:rPr>
              <a:t>Dendrogram</a:t>
            </a:r>
            <a:endParaRPr lang="sk-SK" dirty="0">
              <a:latin typeface="+mn-lt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D0DFF52-4315-542F-4551-0A2E135AF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Údaje majú tendenciu zhlukovať sa, lebo hodnota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Hopkinsovej</a:t>
            </a: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štatistiky je vysoká (0,7298). Na zhlukovanie sme použili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Wardovu</a:t>
            </a: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metódu, lebo hodnota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aglomeratívneho</a:t>
            </a: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koeficientu bola pre túto metódu najvyššia (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0,8073, single: 0,7898,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complete</a:t>
            </a: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0,8293,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ward</a:t>
            </a: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0,8518). Optimálny počet zhlukov je dva. </a:t>
            </a:r>
            <a:endParaRPr lang="sk-SK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4B33723-576C-8A30-A583-3D5DC5D01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38" y="3764553"/>
            <a:ext cx="5972175" cy="1924050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D188A13F-221D-27AD-28AF-B23BFCB46FE4}"/>
              </a:ext>
            </a:extLst>
          </p:cNvPr>
          <p:cNvSpPr txBox="1"/>
          <p:nvPr/>
        </p:nvSpPr>
        <p:spPr>
          <a:xfrm>
            <a:off x="551390" y="6061437"/>
            <a:ext cx="7318029" cy="639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Janka Zajacová – Beáta Stehlíková – Mária Zúbková : </a:t>
            </a:r>
            <a:r>
              <a:rPr lang="sk-SK" sz="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sk-SK" sz="800" cap="all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ousehold</a:t>
            </a:r>
            <a:r>
              <a:rPr lang="sk-SK" sz="800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800" cap="all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overcrowding</a:t>
            </a:r>
            <a:r>
              <a:rPr lang="sk-SK" sz="800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COVID-19 mortality rate in EU </a:t>
            </a:r>
            <a:r>
              <a:rPr lang="sk-SK" sz="800" cap="all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sk-SK" sz="800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RELIK 2022</a:t>
            </a:r>
            <a:endParaRPr lang="sk-SK" sz="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AADA23C-13C8-4E45-3BAC-82260E80A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79" y="362252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346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E532BC-5EB6-723D-3FAD-07CF4878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 err="1">
                <a:latin typeface="+mn-lt"/>
              </a:rPr>
              <a:t>Tanglegram</a:t>
            </a:r>
            <a:endParaRPr lang="sk-SK" sz="4000" dirty="0">
              <a:latin typeface="+mn-lt"/>
            </a:endParaRP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0A0421C-C789-C156-727C-DEF18DAE8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0389" y="2279233"/>
            <a:ext cx="6508455" cy="3085724"/>
          </a:xfr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4D3B5959-A315-E49B-95E8-4746138BE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23" y="385983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835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20324A-5F7D-1D1D-BB8F-895CD4334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+mn-lt"/>
              </a:rPr>
              <a:t>Fuzzy zhlukovanie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D7656DFC-FD72-CBE3-29A9-FC35EC8399DC}"/>
              </a:ext>
            </a:extLst>
          </p:cNvPr>
          <p:cNvSpPr/>
          <p:nvPr/>
        </p:nvSpPr>
        <p:spPr>
          <a:xfrm>
            <a:off x="8595360" y="4281323"/>
            <a:ext cx="296092" cy="670560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B3EFBAA1-BD0A-7333-F6B0-108EF5E0D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48" y="421137"/>
            <a:ext cx="527486" cy="65216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67CE80C-6B08-C46F-ED34-A6060815D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002" y="2009990"/>
            <a:ext cx="7029450" cy="2990850"/>
          </a:xfrm>
          <a:prstGeom prst="rect">
            <a:avLst/>
          </a:prstGeom>
        </p:spPr>
      </p:pic>
      <p:cxnSp>
        <p:nvCxnSpPr>
          <p:cNvPr id="8" name="Rovná spojovacia šípka 7">
            <a:extLst>
              <a:ext uri="{FF2B5EF4-FFF2-40B4-BE49-F238E27FC236}">
                <a16:creationId xmlns:a16="http://schemas.microsoft.com/office/drawing/2014/main" id="{66010A88-09A7-5C9E-FD5F-A88678D998E7}"/>
              </a:ext>
            </a:extLst>
          </p:cNvPr>
          <p:cNvCxnSpPr/>
          <p:nvPr/>
        </p:nvCxnSpPr>
        <p:spPr>
          <a:xfrm flipV="1">
            <a:off x="6453051" y="3640183"/>
            <a:ext cx="0" cy="740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ovacia šípka 9">
            <a:extLst>
              <a:ext uri="{FF2B5EF4-FFF2-40B4-BE49-F238E27FC236}">
                <a16:creationId xmlns:a16="http://schemas.microsoft.com/office/drawing/2014/main" id="{99B871F1-CB74-FBFA-9C6D-ECCE46967373}"/>
              </a:ext>
            </a:extLst>
          </p:cNvPr>
          <p:cNvCxnSpPr/>
          <p:nvPr/>
        </p:nvCxnSpPr>
        <p:spPr>
          <a:xfrm flipH="1">
            <a:off x="5155474" y="3429000"/>
            <a:ext cx="430274" cy="211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4655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7921FB-D7E9-4A87-8BFB-A24E1E58C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686EF17-9EF6-41F5-B05C-C7C2BF80F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53ED337-576A-4620-B9ED-9F19FCDA6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28"/>
            <a:ext cx="12192000" cy="6172144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8B716077-F19B-1876-C149-AE4907D1E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62" y="362252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48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10FFAB-8E93-3195-8DD6-8159408C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latin typeface="+mn-lt"/>
              </a:rPr>
              <a:t>Dynamic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Time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warping</a:t>
            </a:r>
            <a:endParaRPr lang="sk-SK" dirty="0">
              <a:latin typeface="+mn-lt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948B6EF0-81BF-E712-0101-9A0AC4044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20754"/>
            <a:ext cx="5715000" cy="1990725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0114B2A4-6851-8F8E-EB83-A517972B3AEF}"/>
              </a:ext>
            </a:extLst>
          </p:cNvPr>
          <p:cNvSpPr txBox="1"/>
          <p:nvPr/>
        </p:nvSpPr>
        <p:spPr>
          <a:xfrm>
            <a:off x="7904988" y="2211255"/>
            <a:ext cx="35881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https://rtavenar.github.io/blog/dtw.html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45D3F477-FA8D-885B-DC67-79DDD0754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76" y="1977058"/>
            <a:ext cx="2769748" cy="3126165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6255BF88-442B-5E42-F858-BFA88B69B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377" y="1977058"/>
            <a:ext cx="3073389" cy="3457563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D52536FC-9471-CCF9-A1DA-F59D91116B78}"/>
              </a:ext>
            </a:extLst>
          </p:cNvPr>
          <p:cNvSpPr txBox="1"/>
          <p:nvPr/>
        </p:nvSpPr>
        <p:spPr>
          <a:xfrm>
            <a:off x="549377" y="531240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https://www.databricks.com/blog/2019/04/30/understanding-dynamic-time-warping.html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FBA882E-3DA1-DAF0-2E2E-A0027A43D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43602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408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73815-262E-C436-2B10-C59430FA2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latin typeface="+mn-lt"/>
              </a:rPr>
              <a:t>Dynamic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Time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warping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2899814-24C2-4800-546D-59CC578B1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0" i="0" dirty="0">
                <a:solidFill>
                  <a:srgbClr val="333333"/>
                </a:solidFill>
                <a:effectLst/>
                <a:latin typeface="Inter Var"/>
              </a:rPr>
              <a:t>Charakterizácia a zhlukovanie časových radov s podobnými časovými vlastnosťami 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FF95C07-54B0-E47E-D3CC-B56176E44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87" y="2743471"/>
            <a:ext cx="4498208" cy="3317966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1092916E-D2CA-A903-F1AD-AFB50A02ECF7}"/>
              </a:ext>
            </a:extLst>
          </p:cNvPr>
          <p:cNvSpPr txBox="1"/>
          <p:nvPr/>
        </p:nvSpPr>
        <p:spPr>
          <a:xfrm>
            <a:off x="5214795" y="260291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0" i="0" dirty="0">
                <a:solidFill>
                  <a:srgbClr val="333333"/>
                </a:solidFill>
                <a:effectLst/>
                <a:latin typeface="Inter Var"/>
              </a:rPr>
              <a:t> Skúmanie druhovo špecifických vzorcov populačnej dynamiky</a:t>
            </a:r>
          </a:p>
          <a:p>
            <a:r>
              <a:rPr lang="sk-SK" b="0" i="0" dirty="0">
                <a:solidFill>
                  <a:srgbClr val="333333"/>
                </a:solidFill>
                <a:effectLst/>
                <a:latin typeface="Inter Var"/>
              </a:rPr>
              <a:t> komárov .</a:t>
            </a:r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88901478-3066-6404-6061-5DFFA6DAC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550" y="2926079"/>
            <a:ext cx="1942854" cy="2151017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0B90F71E-2659-48AB-E398-48DFF4AA373E}"/>
              </a:ext>
            </a:extLst>
          </p:cNvPr>
          <p:cNvSpPr txBox="1"/>
          <p:nvPr/>
        </p:nvSpPr>
        <p:spPr>
          <a:xfrm>
            <a:off x="5685622" y="513810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https://www.researchgate.net/publication/348494644_The_Ecological_Structure_of_Mosquito_Population_Dynamics_Insights_from_India/figures?lo=1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D97128D-FCF3-5F3D-7C2D-296743BC3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80" y="362252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299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7F99C8-8958-4E80-9A42-7ACAA1B74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+mn-lt"/>
              </a:rPr>
              <a:t>Časové rady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987B1F4-FC6B-4EE4-8342-06E019DB2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6614" y="342201"/>
            <a:ext cx="5107840" cy="3292070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7C46384-9346-45C3-B57A-788B5EF62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46" y="1550242"/>
            <a:ext cx="5517502" cy="466446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670BE7DE-3D2B-44F2-B801-30D886DCB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449" y="3613167"/>
            <a:ext cx="5107840" cy="2732977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F8D2D52A-F33F-4CD4-A8A2-6374CDC35D30}"/>
              </a:ext>
            </a:extLst>
          </p:cNvPr>
          <p:cNvSpPr txBox="1"/>
          <p:nvPr/>
        </p:nvSpPr>
        <p:spPr>
          <a:xfrm>
            <a:off x="457546" y="6161478"/>
            <a:ext cx="8049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http://www.iam.fmph.uniba.sk/institute/stehlikova/cr17/R/03_ar.html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CFB148FF-162F-DDED-D690-3614BA2C7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62" y="399347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815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7BB58C-9C59-423F-917F-A6B87CBA4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+mn-lt"/>
              </a:rPr>
              <a:t>Časové rady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AC1F348-CAE1-4B3F-B4A2-3E1E62D94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715588"/>
            <a:ext cx="9489000" cy="1325563"/>
          </a:xfrm>
        </p:spPr>
        <p:txBody>
          <a:bodyPr>
            <a:normAutofit lnSpcReduction="10000"/>
          </a:bodyPr>
          <a:lstStyle/>
          <a:p>
            <a:r>
              <a:rPr lang="sk-SK" dirty="0"/>
              <a:t>Kointegrácia - </a:t>
            </a: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kointegrácii</a:t>
            </a: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je zahnutá informácia o dlhodobých vzťahoch pôvodných nestacionárnych radov, teda dlhodobá rovnováha medzi premennými. </a:t>
            </a:r>
            <a:endParaRPr lang="sk-SK" dirty="0"/>
          </a:p>
          <a:p>
            <a:r>
              <a:rPr lang="sk-SK" dirty="0"/>
              <a:t>ARDL modely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39FDDE07-F9F6-415B-B4D3-538C0EF85B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3944284"/>
              </p:ext>
            </p:extLst>
          </p:nvPr>
        </p:nvGraphicFramePr>
        <p:xfrm>
          <a:off x="2022565" y="3231454"/>
          <a:ext cx="5760720" cy="1945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BlokTextu 5">
            <a:extLst>
              <a:ext uri="{FF2B5EF4-FFF2-40B4-BE49-F238E27FC236}">
                <a16:creationId xmlns:a16="http://schemas.microsoft.com/office/drawing/2014/main" id="{70E79EA2-BB88-213B-6911-369A88F9224E}"/>
              </a:ext>
            </a:extLst>
          </p:cNvPr>
          <p:cNvSpPr txBox="1"/>
          <p:nvPr/>
        </p:nvSpPr>
        <p:spPr>
          <a:xfrm>
            <a:off x="627017" y="6209211"/>
            <a:ext cx="11033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Beáta Stehlíková – </a:t>
            </a:r>
            <a:r>
              <a:rPr lang="en-GB" sz="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Dávid</a:t>
            </a:r>
            <a:r>
              <a:rPr lang="en-GB" sz="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Sklenár</a:t>
            </a:r>
            <a:r>
              <a:rPr lang="en-GB" sz="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Roman </a:t>
            </a:r>
            <a:r>
              <a:rPr lang="en-GB" sz="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Hruška</a:t>
            </a:r>
            <a:r>
              <a:rPr lang="sk-SK" sz="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800" b="1" cap="all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Estimation of the number of COVID-19 deaths DEPENDING ON THE NUMBER OF PATIENTS HOSPITALIZED IN ACUTE CARE UNITS in SLOVAKIA</a:t>
            </a:r>
            <a:r>
              <a:rPr lang="sk-SK" sz="800" b="1" cap="all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sk-SK" sz="800" b="1" cap="all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relik</a:t>
            </a:r>
            <a:r>
              <a:rPr lang="sk-SK" sz="800" b="1" cap="all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sk-SK" sz="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sk-SK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56D5E25-45AD-77FD-7CB8-D5EA75E6A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74" y="316315"/>
            <a:ext cx="527486" cy="6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7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3E6B79-7A42-44D4-AB2F-FFF957D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43" y="552782"/>
            <a:ext cx="10234564" cy="1154711"/>
          </a:xfrm>
        </p:spPr>
        <p:txBody>
          <a:bodyPr>
            <a:noAutofit/>
          </a:bodyPr>
          <a:lstStyle/>
          <a:p>
            <a:r>
              <a:rPr lang="sk-SK" sz="4000" dirty="0">
                <a:latin typeface="+mn-lt"/>
              </a:rPr>
              <a:t>     Ako merať -základné metódy zberu </a:t>
            </a:r>
            <a:br>
              <a:rPr lang="sk-SK" sz="4000" dirty="0">
                <a:latin typeface="+mn-lt"/>
              </a:rPr>
            </a:br>
            <a:r>
              <a:rPr lang="sk-SK" sz="4000" dirty="0">
                <a:latin typeface="+mn-lt"/>
              </a:rPr>
              <a:t>                          primárnych údajov</a:t>
            </a:r>
          </a:p>
        </p:txBody>
      </p:sp>
      <p:cxnSp>
        <p:nvCxnSpPr>
          <p:cNvPr id="23" name="Straight Connector 11">
            <a:extLst>
              <a:ext uri="{FF2B5EF4-FFF2-40B4-BE49-F238E27FC236}">
                <a16:creationId xmlns:a16="http://schemas.microsoft.com/office/drawing/2014/main" id="{DA245249-2F4C-4F85-AB62-095DBE5249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905000"/>
            <a:ext cx="1038095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ain Frame">
            <a:extLst>
              <a:ext uri="{FF2B5EF4-FFF2-40B4-BE49-F238E27FC236}">
                <a16:creationId xmlns:a16="http://schemas.microsoft.com/office/drawing/2014/main" id="{8B3D301E-EEB6-4474-BFB1-FCD7A1F30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Main Horizontal Connector">
            <a:extLst>
              <a:ext uri="{FF2B5EF4-FFF2-40B4-BE49-F238E27FC236}">
                <a16:creationId xmlns:a16="http://schemas.microsoft.com/office/drawing/2014/main" id="{85F2753B-199B-4FF0-838F-41E8D058E9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7">
            <a:extLst>
              <a:ext uri="{FF2B5EF4-FFF2-40B4-BE49-F238E27FC236}">
                <a16:creationId xmlns:a16="http://schemas.microsoft.com/office/drawing/2014/main" id="{8E87E167-BA5F-48F8-AEC9-4A5275888E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48100" y="1905000"/>
            <a:ext cx="0" cy="41372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Main Vertical Connector">
            <a:extLst>
              <a:ext uri="{FF2B5EF4-FFF2-40B4-BE49-F238E27FC236}">
                <a16:creationId xmlns:a16="http://schemas.microsoft.com/office/drawing/2014/main" id="{B0BDEAB7-0E83-4F55-90F4-098569F5A5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Zástupný objekt pre obsah 4">
            <a:extLst>
              <a:ext uri="{FF2B5EF4-FFF2-40B4-BE49-F238E27FC236}">
                <a16:creationId xmlns:a16="http://schemas.microsoft.com/office/drawing/2014/main" id="{C6D4975E-98D8-4EF6-BA89-5F7B28E162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9539192"/>
              </p:ext>
            </p:extLst>
          </p:nvPr>
        </p:nvGraphicFramePr>
        <p:xfrm>
          <a:off x="3995497" y="2042421"/>
          <a:ext cx="5934684" cy="3174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ok 3">
            <a:extLst>
              <a:ext uri="{FF2B5EF4-FFF2-40B4-BE49-F238E27FC236}">
                <a16:creationId xmlns:a16="http://schemas.microsoft.com/office/drawing/2014/main" id="{6697DD64-D755-45B5-9804-0F1D2AB6EA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46" y="-66343"/>
            <a:ext cx="9144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72162"/>
      </p:ext>
    </p:extLst>
  </p:cSld>
  <p:clrMapOvr>
    <a:masterClrMapping/>
  </p:clrMapOvr>
</p:sld>
</file>

<file path=ppt/theme/theme1.xml><?xml version="1.0" encoding="utf-8"?>
<a:theme xmlns:a="http://schemas.openxmlformats.org/drawingml/2006/main" name="MimeoVTI">
  <a:themeElements>
    <a:clrScheme name="Mimeo">
      <a:dk1>
        <a:sysClr val="windowText" lastClr="000000"/>
      </a:dk1>
      <a:lt1>
        <a:sysClr val="window" lastClr="FFFFFF"/>
      </a:lt1>
      <a:dk2>
        <a:srgbClr val="011E31"/>
      </a:dk2>
      <a:lt2>
        <a:srgbClr val="FDF3E6"/>
      </a:lt2>
      <a:accent1>
        <a:srgbClr val="005E9E"/>
      </a:accent1>
      <a:accent2>
        <a:srgbClr val="38998D"/>
      </a:accent2>
      <a:accent3>
        <a:srgbClr val="EF8683"/>
      </a:accent3>
      <a:accent4>
        <a:srgbClr val="F04E28"/>
      </a:accent4>
      <a:accent5>
        <a:srgbClr val="DD992C"/>
      </a:accent5>
      <a:accent6>
        <a:srgbClr val="136E65"/>
      </a:accent6>
      <a:hlink>
        <a:srgbClr val="38998D"/>
      </a:hlink>
      <a:folHlink>
        <a:srgbClr val="F04E28"/>
      </a:folHlink>
    </a:clrScheme>
    <a:fontScheme name="Custom 3">
      <a:majorFont>
        <a:latin typeface="Elephant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meoVTI" id="{63E3BFD8-7F9C-46D1-A4F3-04054403C108}" vid="{C505C190-EE38-45FD-8294-6454536D04B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2770</TotalTime>
  <Words>4592</Words>
  <Application>Microsoft Office PowerPoint</Application>
  <PresentationFormat>Širokouhlá</PresentationFormat>
  <Paragraphs>484</Paragraphs>
  <Slides>87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33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87</vt:i4>
      </vt:variant>
    </vt:vector>
  </HeadingPairs>
  <TitlesOfParts>
    <vt:vector size="121" baseType="lpstr">
      <vt:lpstr>SimSun</vt:lpstr>
      <vt:lpstr>Abadi</vt:lpstr>
      <vt:lpstr>Alike</vt:lpstr>
      <vt:lpstr>-apple-system</vt:lpstr>
      <vt:lpstr>arial</vt:lpstr>
      <vt:lpstr>arial</vt:lpstr>
      <vt:lpstr>Arial Unicode MS</vt:lpstr>
      <vt:lpstr>Calibri</vt:lpstr>
      <vt:lpstr>Calibri Light</vt:lpstr>
      <vt:lpstr>courier</vt:lpstr>
      <vt:lpstr>Courier New</vt:lpstr>
      <vt:lpstr>Elephant</vt:lpstr>
      <vt:lpstr>Geneva</vt:lpstr>
      <vt:lpstr>Georgia</vt:lpstr>
      <vt:lpstr>Google Sans</vt:lpstr>
      <vt:lpstr>helvetica</vt:lpstr>
      <vt:lpstr>helvetica</vt:lpstr>
      <vt:lpstr>Helvetica Neue</vt:lpstr>
      <vt:lpstr>hurme_no2-webfont</vt:lpstr>
      <vt:lpstr>Inter</vt:lpstr>
      <vt:lpstr>Inter Var</vt:lpstr>
      <vt:lpstr>Merriweather</vt:lpstr>
      <vt:lpstr>MuseoSans</vt:lpstr>
      <vt:lpstr>NexusSerif</vt:lpstr>
      <vt:lpstr>Quicksand</vt:lpstr>
      <vt:lpstr>Roboto</vt:lpstr>
      <vt:lpstr>Source Serif Pro</vt:lpstr>
      <vt:lpstr>source-serif-pro</vt:lpstr>
      <vt:lpstr>Symbol</vt:lpstr>
      <vt:lpstr>Times New Roman</vt:lpstr>
      <vt:lpstr>Univers Condensed</vt:lpstr>
      <vt:lpstr>verdana</vt:lpstr>
      <vt:lpstr>verdana</vt:lpstr>
      <vt:lpstr>MimeoVTI</vt:lpstr>
      <vt:lpstr>Kvalitatívne a kvantitatívne analytické metódy a techniky </vt:lpstr>
      <vt:lpstr>Skôr,  ako začnete zhromaždiť údaje</vt:lpstr>
      <vt:lpstr>Obsah</vt:lpstr>
      <vt:lpstr>Čo merať</vt:lpstr>
      <vt:lpstr>Ako merať - kvantitatívne a kvalitatívne metódy výskumu                       ďalšie odlišnosti</vt:lpstr>
      <vt:lpstr>Ako merať - kvantitatívne a kvalitatívne                        metódy výskumu</vt:lpstr>
      <vt:lpstr>  Čo merať  - korešpondencia skúmaných javov                         a ukazovateľov</vt:lpstr>
      <vt:lpstr>Čo merať  - korešpondencia skúmaných javov                        a ukazovateľov</vt:lpstr>
      <vt:lpstr>     Ako merať -základné metódy zberu                            primárnych údajov</vt:lpstr>
      <vt:lpstr>   Ako merať - požiadavky                           na dobrý výskumný nástroj</vt:lpstr>
      <vt:lpstr>Ako merať - požiadavky na dobrý výskumný nástroj -                      - reliabilita</vt:lpstr>
      <vt:lpstr>Pozorovanie</vt:lpstr>
      <vt:lpstr> Ako merať -Dotazník</vt:lpstr>
      <vt:lpstr>Ako merať -Dotazník  - typy otázok  </vt:lpstr>
      <vt:lpstr> Ako merať -Dotazník  - zásady formulácie otázok</vt:lpstr>
      <vt:lpstr> Ako merať –Experiment (stručne)</vt:lpstr>
      <vt:lpstr> Ako merať -škály</vt:lpstr>
      <vt:lpstr> Ako merať -škály</vt:lpstr>
      <vt:lpstr>Na čom merať – výber vzorky</vt:lpstr>
      <vt:lpstr>Prezentácia programu PowerPoint</vt:lpstr>
      <vt:lpstr>Prezentácia programu PowerPoint</vt:lpstr>
      <vt:lpstr>Rozsah výberového súboru</vt:lpstr>
      <vt:lpstr>Prezentácia programu PowerPoint</vt:lpstr>
      <vt:lpstr>Rozsah výberového súboru</vt:lpstr>
      <vt:lpstr>Prezentácia programu PowerPoint</vt:lpstr>
      <vt:lpstr>Prezentácia programu PowerPoint</vt:lpstr>
      <vt:lpstr>Rozsah výberového súboru – náhodný výber</vt:lpstr>
      <vt:lpstr>Kalkulátory na webe</vt:lpstr>
      <vt:lpstr>Výber vzorky bez využitia pravdepodobnosti</vt:lpstr>
      <vt:lpstr>Výber vzorky bez využitia pravdepodobnosti</vt:lpstr>
      <vt:lpstr>Expertný výber  patrí medzi výbery vzorky bez využitia pravdepodobnosti </vt:lpstr>
      <vt:lpstr>Kto je expert</vt:lpstr>
      <vt:lpstr>Kto je expert</vt:lpstr>
      <vt:lpstr>Expert - ukážky</vt:lpstr>
      <vt:lpstr>Prezentácia programu PowerPoint</vt:lpstr>
      <vt:lpstr>  Organizácia váženia troch predmetov</vt:lpstr>
      <vt:lpstr> Ako merať -škály</vt:lpstr>
      <vt:lpstr>Prezentácia programu PowerPoint</vt:lpstr>
      <vt:lpstr>Obsah</vt:lpstr>
      <vt:lpstr>Prezentácia programu PowerPoint</vt:lpstr>
      <vt:lpstr>Jadrová funkcia hustoty</vt:lpstr>
      <vt:lpstr>Pravdepodobnostné rozdelenia</vt:lpstr>
      <vt:lpstr>Testy dobrej zhody (EasyFit – 40 rozdelení)</vt:lpstr>
      <vt:lpstr>Prezentácia programu PowerPoint</vt:lpstr>
      <vt:lpstr>Viacrozmerné rozdelenia</vt:lpstr>
      <vt:lpstr>Transformácia údajov (spracovane podľa https://www.spss-tutorials.com/normalizing-variable-transformations/) </vt:lpstr>
      <vt:lpstr>Odmocninová transformácia</vt:lpstr>
      <vt:lpstr>Logaritmická transformácia </vt:lpstr>
      <vt:lpstr>Prezentácia programu PowerPoint</vt:lpstr>
      <vt:lpstr>Mocninová transformácia</vt:lpstr>
      <vt:lpstr>Box-Coxova transformácia</vt:lpstr>
      <vt:lpstr>Nie všetky dáta môžu byť transformované</vt:lpstr>
      <vt:lpstr>Štatistické charakteristiky</vt:lpstr>
      <vt:lpstr>Prezentácia programu PowerPoint</vt:lpstr>
      <vt:lpstr>Prezentácia programu PowerPoint</vt:lpstr>
      <vt:lpstr>Prezentácia programu PowerPoint</vt:lpstr>
      <vt:lpstr>Smerové údaje</vt:lpstr>
      <vt:lpstr>Prezentácia programu PowerPoint</vt:lpstr>
      <vt:lpstr>Kompozičné údaje (Compositional data)</vt:lpstr>
      <vt:lpstr>Kompozičné údaje (Compositional data)</vt:lpstr>
      <vt:lpstr>Kompozičné údaje (Compositional data)</vt:lpstr>
      <vt:lpstr>Priestorové údaje</vt:lpstr>
      <vt:lpstr>Priestorová  autokorelácia</vt:lpstr>
      <vt:lpstr>Krabičkové grafy</vt:lpstr>
      <vt:lpstr>Prezentácia programu PowerPoint</vt:lpstr>
      <vt:lpstr>Korelačné koeficienty</vt:lpstr>
      <vt:lpstr>Pearsonov korelačný koeficient</vt:lpstr>
      <vt:lpstr>Veľkosť efektu </vt:lpstr>
      <vt:lpstr>Veľkosť efektu pre Pearsonov korelačný koeficient </vt:lpstr>
      <vt:lpstr>Pearsonov korelačný koeficient</vt:lpstr>
      <vt:lpstr>Pearsonov korelačný koeficient</vt:lpstr>
      <vt:lpstr>Kontingenčné tabuľky</vt:lpstr>
      <vt:lpstr>Kontingenčné tabuľky</vt:lpstr>
      <vt:lpstr>Viacrozmerné metódy</vt:lpstr>
      <vt:lpstr>Prezentácia programu PowerPoint</vt:lpstr>
      <vt:lpstr>Analýza hlavných komponentov (PCA) a biplot </vt:lpstr>
      <vt:lpstr>Analýza hlavných komponentov (PCA) a biplot</vt:lpstr>
      <vt:lpstr>Analýza hlavných komponentov (PCA) a biplot</vt:lpstr>
      <vt:lpstr>Klasifikácia metód zhlukovej analýzy</vt:lpstr>
      <vt:lpstr>Dendrogram</vt:lpstr>
      <vt:lpstr>Tanglegram</vt:lpstr>
      <vt:lpstr>Fuzzy zhlukovanie</vt:lpstr>
      <vt:lpstr>Prezentácia programu PowerPoint</vt:lpstr>
      <vt:lpstr>Dynamic Time warping</vt:lpstr>
      <vt:lpstr>Dynamic Time warping</vt:lpstr>
      <vt:lpstr>Časové rady</vt:lpstr>
      <vt:lpstr>Časové rady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Kvalitatívne a kvantitatívne analytické metódy a techniky</dc:title>
  <dc:creator>prof. RNDr. Beáta Stehlíková, CSc.</dc:creator>
  <cp:lastModifiedBy>Takac</cp:lastModifiedBy>
  <cp:revision>114</cp:revision>
  <dcterms:created xsi:type="dcterms:W3CDTF">2021-12-13T15:27:15Z</dcterms:created>
  <dcterms:modified xsi:type="dcterms:W3CDTF">2022-11-29T12:15:21Z</dcterms:modified>
</cp:coreProperties>
</file>