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84" r:id="rId11"/>
    <p:sldId id="265" r:id="rId12"/>
    <p:sldId id="266" r:id="rId13"/>
    <p:sldId id="268" r:id="rId14"/>
    <p:sldId id="291" r:id="rId15"/>
    <p:sldId id="285" r:id="rId16"/>
    <p:sldId id="267" r:id="rId17"/>
    <p:sldId id="287" r:id="rId18"/>
    <p:sldId id="286" r:id="rId19"/>
    <p:sldId id="270" r:id="rId20"/>
    <p:sldId id="288" r:id="rId21"/>
    <p:sldId id="289" r:id="rId22"/>
    <p:sldId id="271" r:id="rId23"/>
    <p:sldId id="272" r:id="rId24"/>
    <p:sldId id="290" r:id="rId25"/>
    <p:sldId id="273" r:id="rId26"/>
    <p:sldId id="269" r:id="rId27"/>
    <p:sldId id="274" r:id="rId28"/>
    <p:sldId id="280" r:id="rId29"/>
    <p:sldId id="276" r:id="rId30"/>
    <p:sldId id="281" r:id="rId31"/>
    <p:sldId id="279" r:id="rId32"/>
    <p:sldId id="275" r:id="rId33"/>
    <p:sldId id="282" r:id="rId34"/>
    <p:sldId id="283" r:id="rId3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5" autoAdjust="0"/>
    <p:restoredTop sz="94713" autoAdjust="0"/>
  </p:normalViewPr>
  <p:slideViewPr>
    <p:cSldViewPr>
      <p:cViewPr varScale="1">
        <p:scale>
          <a:sx n="109" d="100"/>
          <a:sy n="109" d="100"/>
        </p:scale>
        <p:origin x="156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B28064-8956-4797-922A-EED53D2711A7}" type="doc">
      <dgm:prSet loTypeId="urn:microsoft.com/office/officeart/2005/8/layout/radial5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sk-SK"/>
        </a:p>
      </dgm:t>
    </dgm:pt>
    <dgm:pt modelId="{79F3DABD-33ED-4219-9E9D-0D35ABE18FF7}">
      <dgm:prSet phldrT="[Text]"/>
      <dgm:spPr/>
      <dgm:t>
        <a:bodyPr/>
        <a:lstStyle/>
        <a:p>
          <a:r>
            <a:rPr lang="sk-SK" dirty="0" smtClean="0"/>
            <a:t>Disciplína</a:t>
          </a:r>
          <a:endParaRPr lang="sk-SK" dirty="0"/>
        </a:p>
      </dgm:t>
    </dgm:pt>
    <dgm:pt modelId="{567DF133-7FBE-4021-B860-FA689247A275}" type="parTrans" cxnId="{71BD8BDA-3CF8-4303-812F-7C5D35D96909}">
      <dgm:prSet/>
      <dgm:spPr/>
      <dgm:t>
        <a:bodyPr/>
        <a:lstStyle/>
        <a:p>
          <a:endParaRPr lang="sk-SK"/>
        </a:p>
      </dgm:t>
    </dgm:pt>
    <dgm:pt modelId="{BD11DA47-F4BA-45CB-9377-D33364ACC305}" type="sibTrans" cxnId="{71BD8BDA-3CF8-4303-812F-7C5D35D96909}">
      <dgm:prSet/>
      <dgm:spPr/>
      <dgm:t>
        <a:bodyPr/>
        <a:lstStyle/>
        <a:p>
          <a:endParaRPr lang="sk-SK"/>
        </a:p>
      </dgm:t>
    </dgm:pt>
    <dgm:pt modelId="{0B1E46E1-7C84-4585-BDD0-564BC8BE619A}">
      <dgm:prSet phldrT="[Text]"/>
      <dgm:spPr/>
      <dgm:t>
        <a:bodyPr/>
        <a:lstStyle/>
        <a:p>
          <a:r>
            <a:rPr lang="sk-SK" dirty="0" smtClean="0"/>
            <a:t>Dobrá organizácia a pravidlá</a:t>
          </a:r>
          <a:endParaRPr lang="sk-SK" dirty="0"/>
        </a:p>
      </dgm:t>
    </dgm:pt>
    <dgm:pt modelId="{3EA06B5F-7D77-4C0C-8268-BEAC1A14104A}" type="parTrans" cxnId="{FB90EB0D-C8A1-4E89-9B69-B53C42000BD2}">
      <dgm:prSet/>
      <dgm:spPr/>
      <dgm:t>
        <a:bodyPr/>
        <a:lstStyle/>
        <a:p>
          <a:endParaRPr lang="sk-SK"/>
        </a:p>
      </dgm:t>
    </dgm:pt>
    <dgm:pt modelId="{EF59D61E-8AB9-4CE7-BFFD-F1E21DC9EF5F}" type="sibTrans" cxnId="{FB90EB0D-C8A1-4E89-9B69-B53C42000BD2}">
      <dgm:prSet/>
      <dgm:spPr/>
      <dgm:t>
        <a:bodyPr/>
        <a:lstStyle/>
        <a:p>
          <a:endParaRPr lang="sk-SK"/>
        </a:p>
      </dgm:t>
    </dgm:pt>
    <dgm:pt modelId="{954017F7-E5E8-4BB5-B4A1-23625E48E1DA}">
      <dgm:prSet phldrT="[Text]"/>
      <dgm:spPr/>
      <dgm:t>
        <a:bodyPr/>
        <a:lstStyle/>
        <a:p>
          <a:r>
            <a:rPr lang="sk-SK" dirty="0" smtClean="0"/>
            <a:t>Motivácia a dobré vzťahy</a:t>
          </a:r>
          <a:endParaRPr lang="sk-SK" dirty="0"/>
        </a:p>
      </dgm:t>
    </dgm:pt>
    <dgm:pt modelId="{250DC6FC-90CA-4300-90F3-8E4A7669507D}" type="parTrans" cxnId="{D1D8730E-FDAF-4652-A5C4-D875B44B7979}">
      <dgm:prSet/>
      <dgm:spPr/>
      <dgm:t>
        <a:bodyPr/>
        <a:lstStyle/>
        <a:p>
          <a:endParaRPr lang="sk-SK"/>
        </a:p>
      </dgm:t>
    </dgm:pt>
    <dgm:pt modelId="{DE68B071-30A6-42B4-BCAF-0FBB1544030A}" type="sibTrans" cxnId="{D1D8730E-FDAF-4652-A5C4-D875B44B7979}">
      <dgm:prSet/>
      <dgm:spPr/>
      <dgm:t>
        <a:bodyPr/>
        <a:lstStyle/>
        <a:p>
          <a:endParaRPr lang="sk-SK"/>
        </a:p>
      </dgm:t>
    </dgm:pt>
    <dgm:pt modelId="{C2082707-4259-4AE2-A252-FB75B2CAAB05}">
      <dgm:prSet phldrT="[Text]"/>
      <dgm:spPr/>
      <dgm:t>
        <a:bodyPr/>
        <a:lstStyle/>
        <a:p>
          <a:r>
            <a:rPr lang="sk-SK" dirty="0" smtClean="0"/>
            <a:t>Efektívne hodiny</a:t>
          </a:r>
          <a:endParaRPr lang="sk-SK" dirty="0"/>
        </a:p>
      </dgm:t>
    </dgm:pt>
    <dgm:pt modelId="{2A18F264-D3E6-4853-A1EB-328114D49525}" type="parTrans" cxnId="{D9204419-BD81-416D-9DC9-7542E94D060B}">
      <dgm:prSet/>
      <dgm:spPr/>
      <dgm:t>
        <a:bodyPr/>
        <a:lstStyle/>
        <a:p>
          <a:endParaRPr lang="sk-SK"/>
        </a:p>
      </dgm:t>
    </dgm:pt>
    <dgm:pt modelId="{C7166CAF-0A9C-47CC-AF7A-42AFD9931743}" type="sibTrans" cxnId="{D9204419-BD81-416D-9DC9-7542E94D060B}">
      <dgm:prSet/>
      <dgm:spPr/>
      <dgm:t>
        <a:bodyPr/>
        <a:lstStyle/>
        <a:p>
          <a:endParaRPr lang="sk-SK"/>
        </a:p>
      </dgm:t>
    </dgm:pt>
    <dgm:pt modelId="{E73A70A3-A25B-48CB-8D8B-CABC947EE09F}">
      <dgm:prSet phldrT="[Text]"/>
      <dgm:spPr/>
      <dgm:t>
        <a:bodyPr/>
        <a:lstStyle/>
        <a:p>
          <a:r>
            <a:rPr lang="sk-SK" dirty="0" smtClean="0"/>
            <a:t>Presadzovanie poriadku</a:t>
          </a:r>
        </a:p>
        <a:p>
          <a:r>
            <a:rPr lang="sk-SK" dirty="0" smtClean="0"/>
            <a:t>(odmena </a:t>
          </a:r>
          <a:r>
            <a:rPr lang="sk-SK" dirty="0" smtClean="0"/>
            <a:t>a trest)</a:t>
          </a:r>
          <a:endParaRPr lang="sk-SK" dirty="0"/>
        </a:p>
      </dgm:t>
    </dgm:pt>
    <dgm:pt modelId="{DFD2033C-FBC5-4B4F-9A69-079069C6D042}" type="parTrans" cxnId="{A4C12DE1-BE6D-4CB6-88C0-3F0CD29C9AA3}">
      <dgm:prSet/>
      <dgm:spPr/>
      <dgm:t>
        <a:bodyPr/>
        <a:lstStyle/>
        <a:p>
          <a:endParaRPr lang="sk-SK"/>
        </a:p>
      </dgm:t>
    </dgm:pt>
    <dgm:pt modelId="{DABB99E8-4781-4AA4-8F83-2943D84F7138}" type="sibTrans" cxnId="{A4C12DE1-BE6D-4CB6-88C0-3F0CD29C9AA3}">
      <dgm:prSet/>
      <dgm:spPr/>
      <dgm:t>
        <a:bodyPr/>
        <a:lstStyle/>
        <a:p>
          <a:endParaRPr lang="sk-SK"/>
        </a:p>
      </dgm:t>
    </dgm:pt>
    <dgm:pt modelId="{8331ABEB-70B4-4A22-93BB-2AF02AAA5D48}" type="pres">
      <dgm:prSet presAssocID="{30B28064-8956-4797-922A-EED53D2711A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1E033B61-C8CC-48D3-884B-CD27B9934DB7}" type="pres">
      <dgm:prSet presAssocID="{79F3DABD-33ED-4219-9E9D-0D35ABE18FF7}" presName="centerShape" presStyleLbl="node0" presStyleIdx="0" presStyleCnt="1"/>
      <dgm:spPr/>
      <dgm:t>
        <a:bodyPr/>
        <a:lstStyle/>
        <a:p>
          <a:endParaRPr lang="sk-SK"/>
        </a:p>
      </dgm:t>
    </dgm:pt>
    <dgm:pt modelId="{BF3E2CAE-6052-43D4-B0FB-3104B0A74A8B}" type="pres">
      <dgm:prSet presAssocID="{3EA06B5F-7D77-4C0C-8268-BEAC1A14104A}" presName="parTrans" presStyleLbl="sibTrans2D1" presStyleIdx="0" presStyleCnt="4"/>
      <dgm:spPr/>
      <dgm:t>
        <a:bodyPr/>
        <a:lstStyle/>
        <a:p>
          <a:endParaRPr lang="sk-SK"/>
        </a:p>
      </dgm:t>
    </dgm:pt>
    <dgm:pt modelId="{B6A1B927-7C38-476B-8BF0-ED22C6EBD5E6}" type="pres">
      <dgm:prSet presAssocID="{3EA06B5F-7D77-4C0C-8268-BEAC1A14104A}" presName="connectorText" presStyleLbl="sibTrans2D1" presStyleIdx="0" presStyleCnt="4"/>
      <dgm:spPr/>
      <dgm:t>
        <a:bodyPr/>
        <a:lstStyle/>
        <a:p>
          <a:endParaRPr lang="sk-SK"/>
        </a:p>
      </dgm:t>
    </dgm:pt>
    <dgm:pt modelId="{AE1F73E3-EF1E-4422-A7B8-BE9DCF132481}" type="pres">
      <dgm:prSet presAssocID="{0B1E46E1-7C84-4585-BDD0-564BC8BE619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CC01D962-F900-499B-8AF5-70F6EC9B4C44}" type="pres">
      <dgm:prSet presAssocID="{250DC6FC-90CA-4300-90F3-8E4A7669507D}" presName="parTrans" presStyleLbl="sibTrans2D1" presStyleIdx="1" presStyleCnt="4"/>
      <dgm:spPr/>
      <dgm:t>
        <a:bodyPr/>
        <a:lstStyle/>
        <a:p>
          <a:endParaRPr lang="sk-SK"/>
        </a:p>
      </dgm:t>
    </dgm:pt>
    <dgm:pt modelId="{CB5E941D-3663-4DD3-9E4B-28BCB999534F}" type="pres">
      <dgm:prSet presAssocID="{250DC6FC-90CA-4300-90F3-8E4A7669507D}" presName="connectorText" presStyleLbl="sibTrans2D1" presStyleIdx="1" presStyleCnt="4"/>
      <dgm:spPr/>
      <dgm:t>
        <a:bodyPr/>
        <a:lstStyle/>
        <a:p>
          <a:endParaRPr lang="sk-SK"/>
        </a:p>
      </dgm:t>
    </dgm:pt>
    <dgm:pt modelId="{DC7B027B-C474-468B-985E-6691B4E480B8}" type="pres">
      <dgm:prSet presAssocID="{954017F7-E5E8-4BB5-B4A1-23625E48E1D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A8F15D9F-1D69-4205-895A-4B46B238B990}" type="pres">
      <dgm:prSet presAssocID="{2A18F264-D3E6-4853-A1EB-328114D49525}" presName="parTrans" presStyleLbl="sibTrans2D1" presStyleIdx="2" presStyleCnt="4"/>
      <dgm:spPr/>
      <dgm:t>
        <a:bodyPr/>
        <a:lstStyle/>
        <a:p>
          <a:endParaRPr lang="sk-SK"/>
        </a:p>
      </dgm:t>
    </dgm:pt>
    <dgm:pt modelId="{15622F28-6220-49BB-B491-253B92CA56FD}" type="pres">
      <dgm:prSet presAssocID="{2A18F264-D3E6-4853-A1EB-328114D49525}" presName="connectorText" presStyleLbl="sibTrans2D1" presStyleIdx="2" presStyleCnt="4"/>
      <dgm:spPr/>
      <dgm:t>
        <a:bodyPr/>
        <a:lstStyle/>
        <a:p>
          <a:endParaRPr lang="sk-SK"/>
        </a:p>
      </dgm:t>
    </dgm:pt>
    <dgm:pt modelId="{538E86E4-8A62-49D0-A671-26AF8C167524}" type="pres">
      <dgm:prSet presAssocID="{C2082707-4259-4AE2-A252-FB75B2CAAB0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7D70B202-41C4-477A-A75F-106BB3A04779}" type="pres">
      <dgm:prSet presAssocID="{DFD2033C-FBC5-4B4F-9A69-079069C6D042}" presName="parTrans" presStyleLbl="sibTrans2D1" presStyleIdx="3" presStyleCnt="4"/>
      <dgm:spPr/>
      <dgm:t>
        <a:bodyPr/>
        <a:lstStyle/>
        <a:p>
          <a:endParaRPr lang="sk-SK"/>
        </a:p>
      </dgm:t>
    </dgm:pt>
    <dgm:pt modelId="{6A63346D-F17E-4D32-B00E-EB35AF83AD2D}" type="pres">
      <dgm:prSet presAssocID="{DFD2033C-FBC5-4B4F-9A69-079069C6D042}" presName="connectorText" presStyleLbl="sibTrans2D1" presStyleIdx="3" presStyleCnt="4"/>
      <dgm:spPr/>
      <dgm:t>
        <a:bodyPr/>
        <a:lstStyle/>
        <a:p>
          <a:endParaRPr lang="sk-SK"/>
        </a:p>
      </dgm:t>
    </dgm:pt>
    <dgm:pt modelId="{11CEEB86-C020-41FE-9900-3B936B8D5653}" type="pres">
      <dgm:prSet presAssocID="{E73A70A3-A25B-48CB-8D8B-CABC947EE09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D9204419-BD81-416D-9DC9-7542E94D060B}" srcId="{79F3DABD-33ED-4219-9E9D-0D35ABE18FF7}" destId="{C2082707-4259-4AE2-A252-FB75B2CAAB05}" srcOrd="2" destOrd="0" parTransId="{2A18F264-D3E6-4853-A1EB-328114D49525}" sibTransId="{C7166CAF-0A9C-47CC-AF7A-42AFD9931743}"/>
    <dgm:cxn modelId="{FB90EB0D-C8A1-4E89-9B69-B53C42000BD2}" srcId="{79F3DABD-33ED-4219-9E9D-0D35ABE18FF7}" destId="{0B1E46E1-7C84-4585-BDD0-564BC8BE619A}" srcOrd="0" destOrd="0" parTransId="{3EA06B5F-7D77-4C0C-8268-BEAC1A14104A}" sibTransId="{EF59D61E-8AB9-4CE7-BFFD-F1E21DC9EF5F}"/>
    <dgm:cxn modelId="{F85C99A3-BA62-4F4A-AFCB-5BF2C3C23393}" type="presOf" srcId="{3EA06B5F-7D77-4C0C-8268-BEAC1A14104A}" destId="{BF3E2CAE-6052-43D4-B0FB-3104B0A74A8B}" srcOrd="0" destOrd="0" presId="urn:microsoft.com/office/officeart/2005/8/layout/radial5"/>
    <dgm:cxn modelId="{7AA7749E-FDCD-45DC-B42B-9238B62F93F0}" type="presOf" srcId="{C2082707-4259-4AE2-A252-FB75B2CAAB05}" destId="{538E86E4-8A62-49D0-A671-26AF8C167524}" srcOrd="0" destOrd="0" presId="urn:microsoft.com/office/officeart/2005/8/layout/radial5"/>
    <dgm:cxn modelId="{71BD8BDA-3CF8-4303-812F-7C5D35D96909}" srcId="{30B28064-8956-4797-922A-EED53D2711A7}" destId="{79F3DABD-33ED-4219-9E9D-0D35ABE18FF7}" srcOrd="0" destOrd="0" parTransId="{567DF133-7FBE-4021-B860-FA689247A275}" sibTransId="{BD11DA47-F4BA-45CB-9377-D33364ACC305}"/>
    <dgm:cxn modelId="{D1D8730E-FDAF-4652-A5C4-D875B44B7979}" srcId="{79F3DABD-33ED-4219-9E9D-0D35ABE18FF7}" destId="{954017F7-E5E8-4BB5-B4A1-23625E48E1DA}" srcOrd="1" destOrd="0" parTransId="{250DC6FC-90CA-4300-90F3-8E4A7669507D}" sibTransId="{DE68B071-30A6-42B4-BCAF-0FBB1544030A}"/>
    <dgm:cxn modelId="{28E4F048-64D6-451E-96A7-290E1775B489}" type="presOf" srcId="{954017F7-E5E8-4BB5-B4A1-23625E48E1DA}" destId="{DC7B027B-C474-468B-985E-6691B4E480B8}" srcOrd="0" destOrd="0" presId="urn:microsoft.com/office/officeart/2005/8/layout/radial5"/>
    <dgm:cxn modelId="{9D66C609-CC4D-486B-964C-51933B29BC52}" type="presOf" srcId="{0B1E46E1-7C84-4585-BDD0-564BC8BE619A}" destId="{AE1F73E3-EF1E-4422-A7B8-BE9DCF132481}" srcOrd="0" destOrd="0" presId="urn:microsoft.com/office/officeart/2005/8/layout/radial5"/>
    <dgm:cxn modelId="{7CB68BD4-C001-407F-85D0-71979A43AA7B}" type="presOf" srcId="{2A18F264-D3E6-4853-A1EB-328114D49525}" destId="{A8F15D9F-1D69-4205-895A-4B46B238B990}" srcOrd="0" destOrd="0" presId="urn:microsoft.com/office/officeart/2005/8/layout/radial5"/>
    <dgm:cxn modelId="{B8222DC6-04B5-43D1-AA53-86C645FB97BD}" type="presOf" srcId="{2A18F264-D3E6-4853-A1EB-328114D49525}" destId="{15622F28-6220-49BB-B491-253B92CA56FD}" srcOrd="1" destOrd="0" presId="urn:microsoft.com/office/officeart/2005/8/layout/radial5"/>
    <dgm:cxn modelId="{65068174-2858-4306-856B-F14ABF33D9AA}" type="presOf" srcId="{250DC6FC-90CA-4300-90F3-8E4A7669507D}" destId="{CB5E941D-3663-4DD3-9E4B-28BCB999534F}" srcOrd="1" destOrd="0" presId="urn:microsoft.com/office/officeart/2005/8/layout/radial5"/>
    <dgm:cxn modelId="{8277A6BE-B895-4E24-B131-7F329F5D36AC}" type="presOf" srcId="{250DC6FC-90CA-4300-90F3-8E4A7669507D}" destId="{CC01D962-F900-499B-8AF5-70F6EC9B4C44}" srcOrd="0" destOrd="0" presId="urn:microsoft.com/office/officeart/2005/8/layout/radial5"/>
    <dgm:cxn modelId="{A4C12DE1-BE6D-4CB6-88C0-3F0CD29C9AA3}" srcId="{79F3DABD-33ED-4219-9E9D-0D35ABE18FF7}" destId="{E73A70A3-A25B-48CB-8D8B-CABC947EE09F}" srcOrd="3" destOrd="0" parTransId="{DFD2033C-FBC5-4B4F-9A69-079069C6D042}" sibTransId="{DABB99E8-4781-4AA4-8F83-2943D84F7138}"/>
    <dgm:cxn modelId="{DD1D3E80-E3F5-4340-9EC3-3F23536215B5}" type="presOf" srcId="{DFD2033C-FBC5-4B4F-9A69-079069C6D042}" destId="{6A63346D-F17E-4D32-B00E-EB35AF83AD2D}" srcOrd="1" destOrd="0" presId="urn:microsoft.com/office/officeart/2005/8/layout/radial5"/>
    <dgm:cxn modelId="{4AC7E877-6FA0-4E09-B0F9-16DC91B7C8BC}" type="presOf" srcId="{DFD2033C-FBC5-4B4F-9A69-079069C6D042}" destId="{7D70B202-41C4-477A-A75F-106BB3A04779}" srcOrd="0" destOrd="0" presId="urn:microsoft.com/office/officeart/2005/8/layout/radial5"/>
    <dgm:cxn modelId="{2CDFFDFF-BBF9-4ADF-B379-3CEE35B3D6E0}" type="presOf" srcId="{E73A70A3-A25B-48CB-8D8B-CABC947EE09F}" destId="{11CEEB86-C020-41FE-9900-3B936B8D5653}" srcOrd="0" destOrd="0" presId="urn:microsoft.com/office/officeart/2005/8/layout/radial5"/>
    <dgm:cxn modelId="{E01D8224-A9CD-4AFF-849F-178A3A7ED165}" type="presOf" srcId="{30B28064-8956-4797-922A-EED53D2711A7}" destId="{8331ABEB-70B4-4A22-93BB-2AF02AAA5D48}" srcOrd="0" destOrd="0" presId="urn:microsoft.com/office/officeart/2005/8/layout/radial5"/>
    <dgm:cxn modelId="{64681BD7-21F0-417E-B2E0-E261B255B352}" type="presOf" srcId="{3EA06B5F-7D77-4C0C-8268-BEAC1A14104A}" destId="{B6A1B927-7C38-476B-8BF0-ED22C6EBD5E6}" srcOrd="1" destOrd="0" presId="urn:microsoft.com/office/officeart/2005/8/layout/radial5"/>
    <dgm:cxn modelId="{92E3F7EC-D8AE-4BDB-A9FA-39C255CE11CC}" type="presOf" srcId="{79F3DABD-33ED-4219-9E9D-0D35ABE18FF7}" destId="{1E033B61-C8CC-48D3-884B-CD27B9934DB7}" srcOrd="0" destOrd="0" presId="urn:microsoft.com/office/officeart/2005/8/layout/radial5"/>
    <dgm:cxn modelId="{0F6CF8DE-B05D-4764-803D-2C1D33EFFF81}" type="presParOf" srcId="{8331ABEB-70B4-4A22-93BB-2AF02AAA5D48}" destId="{1E033B61-C8CC-48D3-884B-CD27B9934DB7}" srcOrd="0" destOrd="0" presId="urn:microsoft.com/office/officeart/2005/8/layout/radial5"/>
    <dgm:cxn modelId="{3812A33A-36D2-43E9-AEE3-7AC05269CB8D}" type="presParOf" srcId="{8331ABEB-70B4-4A22-93BB-2AF02AAA5D48}" destId="{BF3E2CAE-6052-43D4-B0FB-3104B0A74A8B}" srcOrd="1" destOrd="0" presId="urn:microsoft.com/office/officeart/2005/8/layout/radial5"/>
    <dgm:cxn modelId="{6E1E37A1-19A8-4CD6-9999-26838C0264C1}" type="presParOf" srcId="{BF3E2CAE-6052-43D4-B0FB-3104B0A74A8B}" destId="{B6A1B927-7C38-476B-8BF0-ED22C6EBD5E6}" srcOrd="0" destOrd="0" presId="urn:microsoft.com/office/officeart/2005/8/layout/radial5"/>
    <dgm:cxn modelId="{9CAAF1FE-164F-4FD6-B49F-625A1685B7D5}" type="presParOf" srcId="{8331ABEB-70B4-4A22-93BB-2AF02AAA5D48}" destId="{AE1F73E3-EF1E-4422-A7B8-BE9DCF132481}" srcOrd="2" destOrd="0" presId="urn:microsoft.com/office/officeart/2005/8/layout/radial5"/>
    <dgm:cxn modelId="{8DCEEC28-85EB-4A01-9230-0E7A2C2AC661}" type="presParOf" srcId="{8331ABEB-70B4-4A22-93BB-2AF02AAA5D48}" destId="{CC01D962-F900-499B-8AF5-70F6EC9B4C44}" srcOrd="3" destOrd="0" presId="urn:microsoft.com/office/officeart/2005/8/layout/radial5"/>
    <dgm:cxn modelId="{60F9FCF7-732A-4D0D-A29E-8CDBAF441DA3}" type="presParOf" srcId="{CC01D962-F900-499B-8AF5-70F6EC9B4C44}" destId="{CB5E941D-3663-4DD3-9E4B-28BCB999534F}" srcOrd="0" destOrd="0" presId="urn:microsoft.com/office/officeart/2005/8/layout/radial5"/>
    <dgm:cxn modelId="{52DD58AA-7759-42FF-9169-0A29440F91D9}" type="presParOf" srcId="{8331ABEB-70B4-4A22-93BB-2AF02AAA5D48}" destId="{DC7B027B-C474-468B-985E-6691B4E480B8}" srcOrd="4" destOrd="0" presId="urn:microsoft.com/office/officeart/2005/8/layout/radial5"/>
    <dgm:cxn modelId="{7700C25F-D4FB-4121-8376-F1965EB8ADB7}" type="presParOf" srcId="{8331ABEB-70B4-4A22-93BB-2AF02AAA5D48}" destId="{A8F15D9F-1D69-4205-895A-4B46B238B990}" srcOrd="5" destOrd="0" presId="urn:microsoft.com/office/officeart/2005/8/layout/radial5"/>
    <dgm:cxn modelId="{AB9E8AD3-6F97-4C51-AD2A-D03B01C30077}" type="presParOf" srcId="{A8F15D9F-1D69-4205-895A-4B46B238B990}" destId="{15622F28-6220-49BB-B491-253B92CA56FD}" srcOrd="0" destOrd="0" presId="urn:microsoft.com/office/officeart/2005/8/layout/radial5"/>
    <dgm:cxn modelId="{88BBA4FE-5E58-4641-845C-4EADF6E0198A}" type="presParOf" srcId="{8331ABEB-70B4-4A22-93BB-2AF02AAA5D48}" destId="{538E86E4-8A62-49D0-A671-26AF8C167524}" srcOrd="6" destOrd="0" presId="urn:microsoft.com/office/officeart/2005/8/layout/radial5"/>
    <dgm:cxn modelId="{E7EA75F1-2148-4A35-AA95-D04F6091813C}" type="presParOf" srcId="{8331ABEB-70B4-4A22-93BB-2AF02AAA5D48}" destId="{7D70B202-41C4-477A-A75F-106BB3A04779}" srcOrd="7" destOrd="0" presId="urn:microsoft.com/office/officeart/2005/8/layout/radial5"/>
    <dgm:cxn modelId="{B7D651EF-273A-42FA-B6BF-75ABEA755B3C}" type="presParOf" srcId="{7D70B202-41C4-477A-A75F-106BB3A04779}" destId="{6A63346D-F17E-4D32-B00E-EB35AF83AD2D}" srcOrd="0" destOrd="0" presId="urn:microsoft.com/office/officeart/2005/8/layout/radial5"/>
    <dgm:cxn modelId="{6D30C990-EE30-4391-95C1-7C52AA9A380E}" type="presParOf" srcId="{8331ABEB-70B4-4A22-93BB-2AF02AAA5D48}" destId="{11CEEB86-C020-41FE-9900-3B936B8D5653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3457A2-734E-416F-8AE4-B415241D80EE}" type="doc">
      <dgm:prSet loTypeId="urn:microsoft.com/office/officeart/2005/8/layout/hierarchy3" loCatId="hierarchy" qsTypeId="urn:microsoft.com/office/officeart/2005/8/quickstyle/3d5" qsCatId="3D" csTypeId="urn:microsoft.com/office/officeart/2005/8/colors/colorful1#6" csCatId="colorful"/>
      <dgm:spPr/>
      <dgm:t>
        <a:bodyPr/>
        <a:lstStyle/>
        <a:p>
          <a:endParaRPr lang="sk-SK"/>
        </a:p>
      </dgm:t>
    </dgm:pt>
    <dgm:pt modelId="{615AFF98-2DEC-4DD4-97CF-BF373156FAB0}">
      <dgm:prSet/>
      <dgm:spPr/>
      <dgm:t>
        <a:bodyPr/>
        <a:lstStyle/>
        <a:p>
          <a:pPr rtl="0"/>
          <a:r>
            <a:rPr lang="sk-SK" dirty="0" smtClean="0"/>
            <a:t>Byť v strehu</a:t>
          </a:r>
          <a:endParaRPr lang="sk-SK" dirty="0"/>
        </a:p>
      </dgm:t>
    </dgm:pt>
    <dgm:pt modelId="{F717D174-16DB-4D39-BB1D-4AEA67AFAD50}" type="parTrans" cxnId="{73BC97D0-E28E-4318-A833-8CBC9FD5BCB1}">
      <dgm:prSet/>
      <dgm:spPr/>
      <dgm:t>
        <a:bodyPr/>
        <a:lstStyle/>
        <a:p>
          <a:endParaRPr lang="sk-SK"/>
        </a:p>
      </dgm:t>
    </dgm:pt>
    <dgm:pt modelId="{677594FA-BD8A-4394-BEC3-9A10D81BB78A}" type="sibTrans" cxnId="{73BC97D0-E28E-4318-A833-8CBC9FD5BCB1}">
      <dgm:prSet/>
      <dgm:spPr/>
      <dgm:t>
        <a:bodyPr/>
        <a:lstStyle/>
        <a:p>
          <a:endParaRPr lang="sk-SK"/>
        </a:p>
      </dgm:t>
    </dgm:pt>
    <dgm:pt modelId="{9ADE1721-5D9F-4EB1-994F-2423E280B3A0}">
      <dgm:prSet/>
      <dgm:spPr/>
      <dgm:t>
        <a:bodyPr/>
        <a:lstStyle/>
        <a:p>
          <a:pPr rtl="0"/>
          <a:r>
            <a:rPr lang="sk-SK" dirty="0" smtClean="0"/>
            <a:t>Rýchla reakcia</a:t>
          </a:r>
          <a:endParaRPr lang="sk-SK" dirty="0"/>
        </a:p>
      </dgm:t>
    </dgm:pt>
    <dgm:pt modelId="{8DCAC645-7BFF-48E7-87DB-47F0D10B7B42}" type="parTrans" cxnId="{6E8DE7FE-CFBA-4195-9185-CCC0B4B2FDDB}">
      <dgm:prSet/>
      <dgm:spPr/>
      <dgm:t>
        <a:bodyPr/>
        <a:lstStyle/>
        <a:p>
          <a:endParaRPr lang="sk-SK"/>
        </a:p>
      </dgm:t>
    </dgm:pt>
    <dgm:pt modelId="{6184E7CB-7602-4B32-89AB-10EB693D4C42}" type="sibTrans" cxnId="{6E8DE7FE-CFBA-4195-9185-CCC0B4B2FDDB}">
      <dgm:prSet/>
      <dgm:spPr/>
      <dgm:t>
        <a:bodyPr/>
        <a:lstStyle/>
        <a:p>
          <a:endParaRPr lang="sk-SK"/>
        </a:p>
      </dgm:t>
    </dgm:pt>
    <dgm:pt modelId="{3E9BAE61-2EC4-406A-928F-44E9DBEDB8D6}">
      <dgm:prSet/>
      <dgm:spPr/>
      <dgm:t>
        <a:bodyPr/>
        <a:lstStyle/>
        <a:p>
          <a:pPr rtl="0"/>
          <a:r>
            <a:rPr lang="sk-SK" dirty="0" smtClean="0"/>
            <a:t>Dôslednosť</a:t>
          </a:r>
          <a:endParaRPr lang="sk-SK" dirty="0"/>
        </a:p>
      </dgm:t>
    </dgm:pt>
    <dgm:pt modelId="{4E1E4CD2-E51C-495B-A61B-DACD1CB3636A}" type="parTrans" cxnId="{77785141-5FF7-4A2A-88E3-E9C8A1A45C5C}">
      <dgm:prSet/>
      <dgm:spPr/>
      <dgm:t>
        <a:bodyPr/>
        <a:lstStyle/>
        <a:p>
          <a:endParaRPr lang="sk-SK"/>
        </a:p>
      </dgm:t>
    </dgm:pt>
    <dgm:pt modelId="{90585E6D-506C-4F54-B46B-170DB30C0E64}" type="sibTrans" cxnId="{77785141-5FF7-4A2A-88E3-E9C8A1A45C5C}">
      <dgm:prSet/>
      <dgm:spPr/>
      <dgm:t>
        <a:bodyPr/>
        <a:lstStyle/>
        <a:p>
          <a:endParaRPr lang="sk-SK"/>
        </a:p>
      </dgm:t>
    </dgm:pt>
    <dgm:pt modelId="{A5CE8D06-4879-42CC-AC27-416BE8BBEEDA}">
      <dgm:prSet/>
      <dgm:spPr/>
      <dgm:t>
        <a:bodyPr/>
        <a:lstStyle/>
        <a:p>
          <a:pPr rtl="0"/>
          <a:r>
            <a:rPr lang="sk-SK" dirty="0" smtClean="0"/>
            <a:t>Prísnosť a spravodlivosť</a:t>
          </a:r>
          <a:endParaRPr lang="sk-SK" dirty="0"/>
        </a:p>
      </dgm:t>
    </dgm:pt>
    <dgm:pt modelId="{190E825A-E6A2-49ED-B526-99828A8AF57C}" type="parTrans" cxnId="{520D4568-1739-40D5-B806-3D3BC29E2CA7}">
      <dgm:prSet/>
      <dgm:spPr/>
      <dgm:t>
        <a:bodyPr/>
        <a:lstStyle/>
        <a:p>
          <a:endParaRPr lang="sk-SK"/>
        </a:p>
      </dgm:t>
    </dgm:pt>
    <dgm:pt modelId="{0903E9A5-D243-47A9-908E-9A765D68FD8F}" type="sibTrans" cxnId="{520D4568-1739-40D5-B806-3D3BC29E2CA7}">
      <dgm:prSet/>
      <dgm:spPr/>
      <dgm:t>
        <a:bodyPr/>
        <a:lstStyle/>
        <a:p>
          <a:endParaRPr lang="sk-SK"/>
        </a:p>
      </dgm:t>
    </dgm:pt>
    <dgm:pt modelId="{2049FDAB-CC5F-40AA-9442-AA924977CC86}" type="pres">
      <dgm:prSet presAssocID="{0B3457A2-734E-416F-8AE4-B415241D80E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sk-SK"/>
        </a:p>
      </dgm:t>
    </dgm:pt>
    <dgm:pt modelId="{BE370A67-5D59-4641-9A57-771311F3ECA0}" type="pres">
      <dgm:prSet presAssocID="{615AFF98-2DEC-4DD4-97CF-BF373156FAB0}" presName="root" presStyleCnt="0"/>
      <dgm:spPr/>
    </dgm:pt>
    <dgm:pt modelId="{E4008559-F635-452A-943F-0901AF2650C3}" type="pres">
      <dgm:prSet presAssocID="{615AFF98-2DEC-4DD4-97CF-BF373156FAB0}" presName="rootComposite" presStyleCnt="0"/>
      <dgm:spPr/>
    </dgm:pt>
    <dgm:pt modelId="{9EF04A64-9EC8-4E55-85CE-5A40929BCB0D}" type="pres">
      <dgm:prSet presAssocID="{615AFF98-2DEC-4DD4-97CF-BF373156FAB0}" presName="rootText" presStyleLbl="node1" presStyleIdx="0" presStyleCnt="4"/>
      <dgm:spPr/>
      <dgm:t>
        <a:bodyPr/>
        <a:lstStyle/>
        <a:p>
          <a:endParaRPr lang="sk-SK"/>
        </a:p>
      </dgm:t>
    </dgm:pt>
    <dgm:pt modelId="{32C2857E-CB9F-4E5F-A414-36D352A6EFB5}" type="pres">
      <dgm:prSet presAssocID="{615AFF98-2DEC-4DD4-97CF-BF373156FAB0}" presName="rootConnector" presStyleLbl="node1" presStyleIdx="0" presStyleCnt="4"/>
      <dgm:spPr/>
      <dgm:t>
        <a:bodyPr/>
        <a:lstStyle/>
        <a:p>
          <a:endParaRPr lang="sk-SK"/>
        </a:p>
      </dgm:t>
    </dgm:pt>
    <dgm:pt modelId="{69B7313B-F211-47A3-9FD5-CB9E2DBAECC4}" type="pres">
      <dgm:prSet presAssocID="{615AFF98-2DEC-4DD4-97CF-BF373156FAB0}" presName="childShape" presStyleCnt="0"/>
      <dgm:spPr/>
    </dgm:pt>
    <dgm:pt modelId="{B064D52E-4C17-4EA3-82E1-EC578D407AB4}" type="pres">
      <dgm:prSet presAssocID="{9ADE1721-5D9F-4EB1-994F-2423E280B3A0}" presName="root" presStyleCnt="0"/>
      <dgm:spPr/>
    </dgm:pt>
    <dgm:pt modelId="{E414CDE0-6B12-4A0E-9391-A05B8C521051}" type="pres">
      <dgm:prSet presAssocID="{9ADE1721-5D9F-4EB1-994F-2423E280B3A0}" presName="rootComposite" presStyleCnt="0"/>
      <dgm:spPr/>
    </dgm:pt>
    <dgm:pt modelId="{4D057E97-A229-4F44-A1EA-FD50861945DD}" type="pres">
      <dgm:prSet presAssocID="{9ADE1721-5D9F-4EB1-994F-2423E280B3A0}" presName="rootText" presStyleLbl="node1" presStyleIdx="1" presStyleCnt="4"/>
      <dgm:spPr/>
      <dgm:t>
        <a:bodyPr/>
        <a:lstStyle/>
        <a:p>
          <a:endParaRPr lang="sk-SK"/>
        </a:p>
      </dgm:t>
    </dgm:pt>
    <dgm:pt modelId="{BA62C6E6-2046-4C4A-BFE1-2AAADBE40F21}" type="pres">
      <dgm:prSet presAssocID="{9ADE1721-5D9F-4EB1-994F-2423E280B3A0}" presName="rootConnector" presStyleLbl="node1" presStyleIdx="1" presStyleCnt="4"/>
      <dgm:spPr/>
      <dgm:t>
        <a:bodyPr/>
        <a:lstStyle/>
        <a:p>
          <a:endParaRPr lang="sk-SK"/>
        </a:p>
      </dgm:t>
    </dgm:pt>
    <dgm:pt modelId="{1B73D5AE-389B-438A-BA61-C49A5436F1F3}" type="pres">
      <dgm:prSet presAssocID="{9ADE1721-5D9F-4EB1-994F-2423E280B3A0}" presName="childShape" presStyleCnt="0"/>
      <dgm:spPr/>
    </dgm:pt>
    <dgm:pt modelId="{5EB148DC-F6F0-44F3-874C-648C1C4865ED}" type="pres">
      <dgm:prSet presAssocID="{3E9BAE61-2EC4-406A-928F-44E9DBEDB8D6}" presName="root" presStyleCnt="0"/>
      <dgm:spPr/>
    </dgm:pt>
    <dgm:pt modelId="{610516DC-F166-4DB9-B2D2-EC02FC318569}" type="pres">
      <dgm:prSet presAssocID="{3E9BAE61-2EC4-406A-928F-44E9DBEDB8D6}" presName="rootComposite" presStyleCnt="0"/>
      <dgm:spPr/>
    </dgm:pt>
    <dgm:pt modelId="{CDD7C64A-F092-4DCC-BB15-AEE3AC8A59C8}" type="pres">
      <dgm:prSet presAssocID="{3E9BAE61-2EC4-406A-928F-44E9DBEDB8D6}" presName="rootText" presStyleLbl="node1" presStyleIdx="2" presStyleCnt="4"/>
      <dgm:spPr/>
      <dgm:t>
        <a:bodyPr/>
        <a:lstStyle/>
        <a:p>
          <a:endParaRPr lang="sk-SK"/>
        </a:p>
      </dgm:t>
    </dgm:pt>
    <dgm:pt modelId="{40804F57-F7EC-4923-803B-F9375E6C6895}" type="pres">
      <dgm:prSet presAssocID="{3E9BAE61-2EC4-406A-928F-44E9DBEDB8D6}" presName="rootConnector" presStyleLbl="node1" presStyleIdx="2" presStyleCnt="4"/>
      <dgm:spPr/>
      <dgm:t>
        <a:bodyPr/>
        <a:lstStyle/>
        <a:p>
          <a:endParaRPr lang="sk-SK"/>
        </a:p>
      </dgm:t>
    </dgm:pt>
    <dgm:pt modelId="{5D7B76B0-E2BC-44B3-8725-616298837124}" type="pres">
      <dgm:prSet presAssocID="{3E9BAE61-2EC4-406A-928F-44E9DBEDB8D6}" presName="childShape" presStyleCnt="0"/>
      <dgm:spPr/>
    </dgm:pt>
    <dgm:pt modelId="{77FF4D33-75E4-4040-AD67-C8CF9F28AEEE}" type="pres">
      <dgm:prSet presAssocID="{A5CE8D06-4879-42CC-AC27-416BE8BBEEDA}" presName="root" presStyleCnt="0"/>
      <dgm:spPr/>
    </dgm:pt>
    <dgm:pt modelId="{4EFDCBB1-C421-4B2D-ADB4-72B58535A644}" type="pres">
      <dgm:prSet presAssocID="{A5CE8D06-4879-42CC-AC27-416BE8BBEEDA}" presName="rootComposite" presStyleCnt="0"/>
      <dgm:spPr/>
    </dgm:pt>
    <dgm:pt modelId="{843C6109-938D-4083-AFA5-F597E4334A5E}" type="pres">
      <dgm:prSet presAssocID="{A5CE8D06-4879-42CC-AC27-416BE8BBEEDA}" presName="rootText" presStyleLbl="node1" presStyleIdx="3" presStyleCnt="4"/>
      <dgm:spPr/>
      <dgm:t>
        <a:bodyPr/>
        <a:lstStyle/>
        <a:p>
          <a:endParaRPr lang="sk-SK"/>
        </a:p>
      </dgm:t>
    </dgm:pt>
    <dgm:pt modelId="{79AAFB70-4E81-49CA-960F-EC778BBFC659}" type="pres">
      <dgm:prSet presAssocID="{A5CE8D06-4879-42CC-AC27-416BE8BBEEDA}" presName="rootConnector" presStyleLbl="node1" presStyleIdx="3" presStyleCnt="4"/>
      <dgm:spPr/>
      <dgm:t>
        <a:bodyPr/>
        <a:lstStyle/>
        <a:p>
          <a:endParaRPr lang="sk-SK"/>
        </a:p>
      </dgm:t>
    </dgm:pt>
    <dgm:pt modelId="{FAE16CB6-7AC4-4CF6-9D5F-34E7C9AA9B4D}" type="pres">
      <dgm:prSet presAssocID="{A5CE8D06-4879-42CC-AC27-416BE8BBEEDA}" presName="childShape" presStyleCnt="0"/>
      <dgm:spPr/>
    </dgm:pt>
  </dgm:ptLst>
  <dgm:cxnLst>
    <dgm:cxn modelId="{3BDA939C-C138-4E69-9CA7-A6D59E440678}" type="presOf" srcId="{9ADE1721-5D9F-4EB1-994F-2423E280B3A0}" destId="{BA62C6E6-2046-4C4A-BFE1-2AAADBE40F21}" srcOrd="1" destOrd="0" presId="urn:microsoft.com/office/officeart/2005/8/layout/hierarchy3"/>
    <dgm:cxn modelId="{024EC261-2AD2-495D-895E-979556CBA5A8}" type="presOf" srcId="{9ADE1721-5D9F-4EB1-994F-2423E280B3A0}" destId="{4D057E97-A229-4F44-A1EA-FD50861945DD}" srcOrd="0" destOrd="0" presId="urn:microsoft.com/office/officeart/2005/8/layout/hierarchy3"/>
    <dgm:cxn modelId="{520D4568-1739-40D5-B806-3D3BC29E2CA7}" srcId="{0B3457A2-734E-416F-8AE4-B415241D80EE}" destId="{A5CE8D06-4879-42CC-AC27-416BE8BBEEDA}" srcOrd="3" destOrd="0" parTransId="{190E825A-E6A2-49ED-B526-99828A8AF57C}" sibTransId="{0903E9A5-D243-47A9-908E-9A765D68FD8F}"/>
    <dgm:cxn modelId="{FFBAFB81-35C6-4E99-969C-2E7F439A680E}" type="presOf" srcId="{0B3457A2-734E-416F-8AE4-B415241D80EE}" destId="{2049FDAB-CC5F-40AA-9442-AA924977CC86}" srcOrd="0" destOrd="0" presId="urn:microsoft.com/office/officeart/2005/8/layout/hierarchy3"/>
    <dgm:cxn modelId="{2E6206D7-9BEF-49AF-B91C-0850E8D1725F}" type="presOf" srcId="{A5CE8D06-4879-42CC-AC27-416BE8BBEEDA}" destId="{843C6109-938D-4083-AFA5-F597E4334A5E}" srcOrd="0" destOrd="0" presId="urn:microsoft.com/office/officeart/2005/8/layout/hierarchy3"/>
    <dgm:cxn modelId="{D990BC31-FA38-419C-969F-50664BC0DF7F}" type="presOf" srcId="{615AFF98-2DEC-4DD4-97CF-BF373156FAB0}" destId="{9EF04A64-9EC8-4E55-85CE-5A40929BCB0D}" srcOrd="0" destOrd="0" presId="urn:microsoft.com/office/officeart/2005/8/layout/hierarchy3"/>
    <dgm:cxn modelId="{A4EE1902-2F46-4636-9D05-DE7ECF5E2FC8}" type="presOf" srcId="{3E9BAE61-2EC4-406A-928F-44E9DBEDB8D6}" destId="{CDD7C64A-F092-4DCC-BB15-AEE3AC8A59C8}" srcOrd="0" destOrd="0" presId="urn:microsoft.com/office/officeart/2005/8/layout/hierarchy3"/>
    <dgm:cxn modelId="{803BBA43-18B3-4EF4-970F-7F62A988E9A8}" type="presOf" srcId="{3E9BAE61-2EC4-406A-928F-44E9DBEDB8D6}" destId="{40804F57-F7EC-4923-803B-F9375E6C6895}" srcOrd="1" destOrd="0" presId="urn:microsoft.com/office/officeart/2005/8/layout/hierarchy3"/>
    <dgm:cxn modelId="{18ABAEE1-3DB0-4F9C-ACBB-46681EB1B113}" type="presOf" srcId="{615AFF98-2DEC-4DD4-97CF-BF373156FAB0}" destId="{32C2857E-CB9F-4E5F-A414-36D352A6EFB5}" srcOrd="1" destOrd="0" presId="urn:microsoft.com/office/officeart/2005/8/layout/hierarchy3"/>
    <dgm:cxn modelId="{77785141-5FF7-4A2A-88E3-E9C8A1A45C5C}" srcId="{0B3457A2-734E-416F-8AE4-B415241D80EE}" destId="{3E9BAE61-2EC4-406A-928F-44E9DBEDB8D6}" srcOrd="2" destOrd="0" parTransId="{4E1E4CD2-E51C-495B-A61B-DACD1CB3636A}" sibTransId="{90585E6D-506C-4F54-B46B-170DB30C0E64}"/>
    <dgm:cxn modelId="{6E8DE7FE-CFBA-4195-9185-CCC0B4B2FDDB}" srcId="{0B3457A2-734E-416F-8AE4-B415241D80EE}" destId="{9ADE1721-5D9F-4EB1-994F-2423E280B3A0}" srcOrd="1" destOrd="0" parTransId="{8DCAC645-7BFF-48E7-87DB-47F0D10B7B42}" sibTransId="{6184E7CB-7602-4B32-89AB-10EB693D4C42}"/>
    <dgm:cxn modelId="{B6704F00-7E8F-4671-A29E-7F84C4CB78A8}" type="presOf" srcId="{A5CE8D06-4879-42CC-AC27-416BE8BBEEDA}" destId="{79AAFB70-4E81-49CA-960F-EC778BBFC659}" srcOrd="1" destOrd="0" presId="urn:microsoft.com/office/officeart/2005/8/layout/hierarchy3"/>
    <dgm:cxn modelId="{73BC97D0-E28E-4318-A833-8CBC9FD5BCB1}" srcId="{0B3457A2-734E-416F-8AE4-B415241D80EE}" destId="{615AFF98-2DEC-4DD4-97CF-BF373156FAB0}" srcOrd="0" destOrd="0" parTransId="{F717D174-16DB-4D39-BB1D-4AEA67AFAD50}" sibTransId="{677594FA-BD8A-4394-BEC3-9A10D81BB78A}"/>
    <dgm:cxn modelId="{2424B088-AE9E-4B73-81FD-4909C84B4ED4}" type="presParOf" srcId="{2049FDAB-CC5F-40AA-9442-AA924977CC86}" destId="{BE370A67-5D59-4641-9A57-771311F3ECA0}" srcOrd="0" destOrd="0" presId="urn:microsoft.com/office/officeart/2005/8/layout/hierarchy3"/>
    <dgm:cxn modelId="{15787B8E-E558-4B31-8B6B-DB2586BC000F}" type="presParOf" srcId="{BE370A67-5D59-4641-9A57-771311F3ECA0}" destId="{E4008559-F635-452A-943F-0901AF2650C3}" srcOrd="0" destOrd="0" presId="urn:microsoft.com/office/officeart/2005/8/layout/hierarchy3"/>
    <dgm:cxn modelId="{9A9D9ADE-FB27-47D4-947C-9A029BFD8A8A}" type="presParOf" srcId="{E4008559-F635-452A-943F-0901AF2650C3}" destId="{9EF04A64-9EC8-4E55-85CE-5A40929BCB0D}" srcOrd="0" destOrd="0" presId="urn:microsoft.com/office/officeart/2005/8/layout/hierarchy3"/>
    <dgm:cxn modelId="{253053E4-42AA-4AF7-AB75-08172F652356}" type="presParOf" srcId="{E4008559-F635-452A-943F-0901AF2650C3}" destId="{32C2857E-CB9F-4E5F-A414-36D352A6EFB5}" srcOrd="1" destOrd="0" presId="urn:microsoft.com/office/officeart/2005/8/layout/hierarchy3"/>
    <dgm:cxn modelId="{B43F2ED8-0869-4D6F-BA77-4549115ACF65}" type="presParOf" srcId="{BE370A67-5D59-4641-9A57-771311F3ECA0}" destId="{69B7313B-F211-47A3-9FD5-CB9E2DBAECC4}" srcOrd="1" destOrd="0" presId="urn:microsoft.com/office/officeart/2005/8/layout/hierarchy3"/>
    <dgm:cxn modelId="{E8166D54-F1A3-4CDF-B182-A514B2200BCF}" type="presParOf" srcId="{2049FDAB-CC5F-40AA-9442-AA924977CC86}" destId="{B064D52E-4C17-4EA3-82E1-EC578D407AB4}" srcOrd="1" destOrd="0" presId="urn:microsoft.com/office/officeart/2005/8/layout/hierarchy3"/>
    <dgm:cxn modelId="{46A70983-1496-4745-BCA5-CE30124B9026}" type="presParOf" srcId="{B064D52E-4C17-4EA3-82E1-EC578D407AB4}" destId="{E414CDE0-6B12-4A0E-9391-A05B8C521051}" srcOrd="0" destOrd="0" presId="urn:microsoft.com/office/officeart/2005/8/layout/hierarchy3"/>
    <dgm:cxn modelId="{7B31E644-DF56-473D-A9C7-3F93FA1CA41C}" type="presParOf" srcId="{E414CDE0-6B12-4A0E-9391-A05B8C521051}" destId="{4D057E97-A229-4F44-A1EA-FD50861945DD}" srcOrd="0" destOrd="0" presId="urn:microsoft.com/office/officeart/2005/8/layout/hierarchy3"/>
    <dgm:cxn modelId="{B2FADD0A-10C8-4F63-B898-0248544C3454}" type="presParOf" srcId="{E414CDE0-6B12-4A0E-9391-A05B8C521051}" destId="{BA62C6E6-2046-4C4A-BFE1-2AAADBE40F21}" srcOrd="1" destOrd="0" presId="urn:microsoft.com/office/officeart/2005/8/layout/hierarchy3"/>
    <dgm:cxn modelId="{860BF4E1-28BE-44F9-AA27-95E11E08E0A2}" type="presParOf" srcId="{B064D52E-4C17-4EA3-82E1-EC578D407AB4}" destId="{1B73D5AE-389B-438A-BA61-C49A5436F1F3}" srcOrd="1" destOrd="0" presId="urn:microsoft.com/office/officeart/2005/8/layout/hierarchy3"/>
    <dgm:cxn modelId="{B37EFCBD-C576-4936-9112-E9EE18141273}" type="presParOf" srcId="{2049FDAB-CC5F-40AA-9442-AA924977CC86}" destId="{5EB148DC-F6F0-44F3-874C-648C1C4865ED}" srcOrd="2" destOrd="0" presId="urn:microsoft.com/office/officeart/2005/8/layout/hierarchy3"/>
    <dgm:cxn modelId="{AD441E2A-7A3A-42EE-A950-C4F42A00F37D}" type="presParOf" srcId="{5EB148DC-F6F0-44F3-874C-648C1C4865ED}" destId="{610516DC-F166-4DB9-B2D2-EC02FC318569}" srcOrd="0" destOrd="0" presId="urn:microsoft.com/office/officeart/2005/8/layout/hierarchy3"/>
    <dgm:cxn modelId="{85394FCD-F925-4091-AD61-FC674F0D658C}" type="presParOf" srcId="{610516DC-F166-4DB9-B2D2-EC02FC318569}" destId="{CDD7C64A-F092-4DCC-BB15-AEE3AC8A59C8}" srcOrd="0" destOrd="0" presId="urn:microsoft.com/office/officeart/2005/8/layout/hierarchy3"/>
    <dgm:cxn modelId="{20935E29-CEF8-4C50-BF6D-3847A2E0A7DC}" type="presParOf" srcId="{610516DC-F166-4DB9-B2D2-EC02FC318569}" destId="{40804F57-F7EC-4923-803B-F9375E6C6895}" srcOrd="1" destOrd="0" presId="urn:microsoft.com/office/officeart/2005/8/layout/hierarchy3"/>
    <dgm:cxn modelId="{9E173E5C-F4F4-4F74-880D-B38B2C13B362}" type="presParOf" srcId="{5EB148DC-F6F0-44F3-874C-648C1C4865ED}" destId="{5D7B76B0-E2BC-44B3-8725-616298837124}" srcOrd="1" destOrd="0" presId="urn:microsoft.com/office/officeart/2005/8/layout/hierarchy3"/>
    <dgm:cxn modelId="{321C77D8-4361-4209-835F-35802CC73B86}" type="presParOf" srcId="{2049FDAB-CC5F-40AA-9442-AA924977CC86}" destId="{77FF4D33-75E4-4040-AD67-C8CF9F28AEEE}" srcOrd="3" destOrd="0" presId="urn:microsoft.com/office/officeart/2005/8/layout/hierarchy3"/>
    <dgm:cxn modelId="{CCB8E014-6A23-41CE-9331-9A978F9AFD25}" type="presParOf" srcId="{77FF4D33-75E4-4040-AD67-C8CF9F28AEEE}" destId="{4EFDCBB1-C421-4B2D-ADB4-72B58535A644}" srcOrd="0" destOrd="0" presId="urn:microsoft.com/office/officeart/2005/8/layout/hierarchy3"/>
    <dgm:cxn modelId="{36F74610-D72E-46BB-962C-B387E783AF94}" type="presParOf" srcId="{4EFDCBB1-C421-4B2D-ADB4-72B58535A644}" destId="{843C6109-938D-4083-AFA5-F597E4334A5E}" srcOrd="0" destOrd="0" presId="urn:microsoft.com/office/officeart/2005/8/layout/hierarchy3"/>
    <dgm:cxn modelId="{89A9893C-928F-4F57-8D2F-F9739832AE9D}" type="presParOf" srcId="{4EFDCBB1-C421-4B2D-ADB4-72B58535A644}" destId="{79AAFB70-4E81-49CA-960F-EC778BBFC659}" srcOrd="1" destOrd="0" presId="urn:microsoft.com/office/officeart/2005/8/layout/hierarchy3"/>
    <dgm:cxn modelId="{80B6B182-4A73-431E-A61A-8AA0B75113BD}" type="presParOf" srcId="{77FF4D33-75E4-4040-AD67-C8CF9F28AEEE}" destId="{FAE16CB6-7AC4-4CF6-9D5F-34E7C9AA9B4D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8B376F-6D4D-48F5-B4C8-97F7901BAEAC}" type="doc">
      <dgm:prSet loTypeId="urn:microsoft.com/office/officeart/2005/8/layout/vList2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sk-SK"/>
        </a:p>
      </dgm:t>
    </dgm:pt>
    <dgm:pt modelId="{85DE16ED-39A1-4CE5-B7D9-1E50005DDE97}">
      <dgm:prSet/>
      <dgm:spPr/>
      <dgm:t>
        <a:bodyPr/>
        <a:lstStyle/>
        <a:p>
          <a:pPr rtl="0"/>
          <a:r>
            <a:rPr lang="sk-SK" dirty="0" smtClean="0"/>
            <a:t>Jasné pokyny</a:t>
          </a:r>
          <a:endParaRPr lang="sk-SK" dirty="0"/>
        </a:p>
      </dgm:t>
    </dgm:pt>
    <dgm:pt modelId="{6E324AC1-C7BD-46F6-ACAF-F252605D747B}" type="parTrans" cxnId="{565159B2-ED20-4778-A1E1-3481C3DDEF28}">
      <dgm:prSet/>
      <dgm:spPr/>
      <dgm:t>
        <a:bodyPr/>
        <a:lstStyle/>
        <a:p>
          <a:endParaRPr lang="sk-SK"/>
        </a:p>
      </dgm:t>
    </dgm:pt>
    <dgm:pt modelId="{59B92119-DC2C-450C-9AEC-82A172E49463}" type="sibTrans" cxnId="{565159B2-ED20-4778-A1E1-3481C3DDEF28}">
      <dgm:prSet/>
      <dgm:spPr/>
      <dgm:t>
        <a:bodyPr/>
        <a:lstStyle/>
        <a:p>
          <a:endParaRPr lang="sk-SK"/>
        </a:p>
      </dgm:t>
    </dgm:pt>
    <dgm:pt modelId="{693D64AC-6D01-4002-BB1A-6CE131C7CC46}">
      <dgm:prSet/>
      <dgm:spPr/>
      <dgm:t>
        <a:bodyPr/>
        <a:lstStyle/>
        <a:p>
          <a:pPr rtl="0"/>
          <a:r>
            <a:rPr lang="sk-SK" dirty="0" smtClean="0"/>
            <a:t>Každý má prácu</a:t>
          </a:r>
          <a:endParaRPr lang="sk-SK" dirty="0"/>
        </a:p>
      </dgm:t>
    </dgm:pt>
    <dgm:pt modelId="{F6EE5613-B2F4-465E-B2D3-1D01FFCFCEBD}" type="parTrans" cxnId="{4D66065E-C659-4DA6-9D65-2AEA88E7E8FC}">
      <dgm:prSet/>
      <dgm:spPr/>
      <dgm:t>
        <a:bodyPr/>
        <a:lstStyle/>
        <a:p>
          <a:endParaRPr lang="sk-SK"/>
        </a:p>
      </dgm:t>
    </dgm:pt>
    <dgm:pt modelId="{BB825557-1B52-44FD-A878-DC84D044A19C}" type="sibTrans" cxnId="{4D66065E-C659-4DA6-9D65-2AEA88E7E8FC}">
      <dgm:prSet/>
      <dgm:spPr/>
      <dgm:t>
        <a:bodyPr/>
        <a:lstStyle/>
        <a:p>
          <a:endParaRPr lang="sk-SK"/>
        </a:p>
      </dgm:t>
    </dgm:pt>
    <dgm:pt modelId="{9FD8B5D6-CA9E-4928-8A43-EB8EFD289D13}">
      <dgm:prSet/>
      <dgm:spPr/>
      <dgm:t>
        <a:bodyPr/>
        <a:lstStyle/>
        <a:p>
          <a:pPr rtl="0"/>
          <a:r>
            <a:rPr lang="sk-SK" dirty="0" smtClean="0"/>
            <a:t>Zmysluplné pravidlá, prospievajúce učeniu sa a výchove</a:t>
          </a:r>
          <a:endParaRPr lang="sk-SK" dirty="0"/>
        </a:p>
      </dgm:t>
    </dgm:pt>
    <dgm:pt modelId="{C6374C4F-3B70-4B96-B65B-A854CA5E5BE6}" type="parTrans" cxnId="{DC5A020E-2C83-4FCF-A9C8-202A2C3EE1BB}">
      <dgm:prSet/>
      <dgm:spPr/>
      <dgm:t>
        <a:bodyPr/>
        <a:lstStyle/>
        <a:p>
          <a:endParaRPr lang="sk-SK"/>
        </a:p>
      </dgm:t>
    </dgm:pt>
    <dgm:pt modelId="{D51F50A5-222E-4D63-B2C2-1540B90011B2}" type="sibTrans" cxnId="{DC5A020E-2C83-4FCF-A9C8-202A2C3EE1BB}">
      <dgm:prSet/>
      <dgm:spPr/>
      <dgm:t>
        <a:bodyPr/>
        <a:lstStyle/>
        <a:p>
          <a:endParaRPr lang="sk-SK"/>
        </a:p>
      </dgm:t>
    </dgm:pt>
    <dgm:pt modelId="{24399B37-FC02-4BE3-B949-55AAE637202B}">
      <dgm:prSet/>
      <dgm:spPr/>
      <dgm:t>
        <a:bodyPr/>
        <a:lstStyle/>
        <a:p>
          <a:pPr rtl="0"/>
          <a:r>
            <a:rPr lang="sk-SK" dirty="0" smtClean="0"/>
            <a:t>Nedodržanie pravidiel – sankcie známe dopredu</a:t>
          </a:r>
          <a:endParaRPr lang="sk-SK" dirty="0"/>
        </a:p>
      </dgm:t>
    </dgm:pt>
    <dgm:pt modelId="{7E58B5D2-6898-4256-B95F-FCAC86CD6D15}" type="parTrans" cxnId="{C8F82877-52A6-43C5-BABB-1F7B3530DF35}">
      <dgm:prSet/>
      <dgm:spPr/>
      <dgm:t>
        <a:bodyPr/>
        <a:lstStyle/>
        <a:p>
          <a:endParaRPr lang="sk-SK"/>
        </a:p>
      </dgm:t>
    </dgm:pt>
    <dgm:pt modelId="{156D13CC-4B26-4377-9CEA-3C3EC7B23B89}" type="sibTrans" cxnId="{C8F82877-52A6-43C5-BABB-1F7B3530DF35}">
      <dgm:prSet/>
      <dgm:spPr/>
      <dgm:t>
        <a:bodyPr/>
        <a:lstStyle/>
        <a:p>
          <a:endParaRPr lang="sk-SK"/>
        </a:p>
      </dgm:t>
    </dgm:pt>
    <dgm:pt modelId="{FC2898DD-4264-4541-9E99-7B620603C09D}" type="pres">
      <dgm:prSet presAssocID="{EB8B376F-6D4D-48F5-B4C8-97F7901BAEA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B395A70F-4107-447D-9C6B-D53688696D9A}" type="pres">
      <dgm:prSet presAssocID="{85DE16ED-39A1-4CE5-B7D9-1E50005DDE97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A7B9E003-1312-4862-9892-46C9D064E12E}" type="pres">
      <dgm:prSet presAssocID="{59B92119-DC2C-450C-9AEC-82A172E49463}" presName="spacer" presStyleCnt="0"/>
      <dgm:spPr/>
    </dgm:pt>
    <dgm:pt modelId="{7E037057-FE73-4C9E-AD04-C12355344A40}" type="pres">
      <dgm:prSet presAssocID="{693D64AC-6D01-4002-BB1A-6CE131C7CC4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8851A437-9FAC-49AD-9A4F-1E0094CA3F3D}" type="pres">
      <dgm:prSet presAssocID="{BB825557-1B52-44FD-A878-DC84D044A19C}" presName="spacer" presStyleCnt="0"/>
      <dgm:spPr/>
    </dgm:pt>
    <dgm:pt modelId="{56A39674-541A-48DF-B821-3EC343442C40}" type="pres">
      <dgm:prSet presAssocID="{9FD8B5D6-CA9E-4928-8A43-EB8EFD289D1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0A6EDA7F-DAC2-48DE-A11E-C3A90E8C764F}" type="pres">
      <dgm:prSet presAssocID="{D51F50A5-222E-4D63-B2C2-1540B90011B2}" presName="spacer" presStyleCnt="0"/>
      <dgm:spPr/>
    </dgm:pt>
    <dgm:pt modelId="{02308E70-25AA-4E4A-9724-0D49BEC06F08}" type="pres">
      <dgm:prSet presAssocID="{24399B37-FC02-4BE3-B949-55AAE637202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B10416F1-8EA3-400D-B427-718DE9612A47}" type="presOf" srcId="{693D64AC-6D01-4002-BB1A-6CE131C7CC46}" destId="{7E037057-FE73-4C9E-AD04-C12355344A40}" srcOrd="0" destOrd="0" presId="urn:microsoft.com/office/officeart/2005/8/layout/vList2"/>
    <dgm:cxn modelId="{4D66065E-C659-4DA6-9D65-2AEA88E7E8FC}" srcId="{EB8B376F-6D4D-48F5-B4C8-97F7901BAEAC}" destId="{693D64AC-6D01-4002-BB1A-6CE131C7CC46}" srcOrd="1" destOrd="0" parTransId="{F6EE5613-B2F4-465E-B2D3-1D01FFCFCEBD}" sibTransId="{BB825557-1B52-44FD-A878-DC84D044A19C}"/>
    <dgm:cxn modelId="{185688AC-AF12-402B-B02C-6DDCE070ACDA}" type="presOf" srcId="{EB8B376F-6D4D-48F5-B4C8-97F7901BAEAC}" destId="{FC2898DD-4264-4541-9E99-7B620603C09D}" srcOrd="0" destOrd="0" presId="urn:microsoft.com/office/officeart/2005/8/layout/vList2"/>
    <dgm:cxn modelId="{6C25F30C-1C23-4D5A-9DC0-C9CB7008CC7E}" type="presOf" srcId="{9FD8B5D6-CA9E-4928-8A43-EB8EFD289D13}" destId="{56A39674-541A-48DF-B821-3EC343442C40}" srcOrd="0" destOrd="0" presId="urn:microsoft.com/office/officeart/2005/8/layout/vList2"/>
    <dgm:cxn modelId="{971576D6-F3C0-4AAD-9C0E-8394BA6651A7}" type="presOf" srcId="{24399B37-FC02-4BE3-B949-55AAE637202B}" destId="{02308E70-25AA-4E4A-9724-0D49BEC06F08}" srcOrd="0" destOrd="0" presId="urn:microsoft.com/office/officeart/2005/8/layout/vList2"/>
    <dgm:cxn modelId="{565159B2-ED20-4778-A1E1-3481C3DDEF28}" srcId="{EB8B376F-6D4D-48F5-B4C8-97F7901BAEAC}" destId="{85DE16ED-39A1-4CE5-B7D9-1E50005DDE97}" srcOrd="0" destOrd="0" parTransId="{6E324AC1-C7BD-46F6-ACAF-F252605D747B}" sibTransId="{59B92119-DC2C-450C-9AEC-82A172E49463}"/>
    <dgm:cxn modelId="{AD337D52-744D-43A2-84F5-5CBF8DE43367}" type="presOf" srcId="{85DE16ED-39A1-4CE5-B7D9-1E50005DDE97}" destId="{B395A70F-4107-447D-9C6B-D53688696D9A}" srcOrd="0" destOrd="0" presId="urn:microsoft.com/office/officeart/2005/8/layout/vList2"/>
    <dgm:cxn modelId="{DC5A020E-2C83-4FCF-A9C8-202A2C3EE1BB}" srcId="{EB8B376F-6D4D-48F5-B4C8-97F7901BAEAC}" destId="{9FD8B5D6-CA9E-4928-8A43-EB8EFD289D13}" srcOrd="2" destOrd="0" parTransId="{C6374C4F-3B70-4B96-B65B-A854CA5E5BE6}" sibTransId="{D51F50A5-222E-4D63-B2C2-1540B90011B2}"/>
    <dgm:cxn modelId="{C8F82877-52A6-43C5-BABB-1F7B3530DF35}" srcId="{EB8B376F-6D4D-48F5-B4C8-97F7901BAEAC}" destId="{24399B37-FC02-4BE3-B949-55AAE637202B}" srcOrd="3" destOrd="0" parTransId="{7E58B5D2-6898-4256-B95F-FCAC86CD6D15}" sibTransId="{156D13CC-4B26-4377-9CEA-3C3EC7B23B89}"/>
    <dgm:cxn modelId="{6C457E45-9C6B-40D8-B2CC-6118EA77B2B6}" type="presParOf" srcId="{FC2898DD-4264-4541-9E99-7B620603C09D}" destId="{B395A70F-4107-447D-9C6B-D53688696D9A}" srcOrd="0" destOrd="0" presId="urn:microsoft.com/office/officeart/2005/8/layout/vList2"/>
    <dgm:cxn modelId="{88C4F1E0-D5A2-47FE-AE73-ABA7D2A7BDFF}" type="presParOf" srcId="{FC2898DD-4264-4541-9E99-7B620603C09D}" destId="{A7B9E003-1312-4862-9892-46C9D064E12E}" srcOrd="1" destOrd="0" presId="urn:microsoft.com/office/officeart/2005/8/layout/vList2"/>
    <dgm:cxn modelId="{A69E4B96-ABF8-418C-9FDE-557539576C22}" type="presParOf" srcId="{FC2898DD-4264-4541-9E99-7B620603C09D}" destId="{7E037057-FE73-4C9E-AD04-C12355344A40}" srcOrd="2" destOrd="0" presId="urn:microsoft.com/office/officeart/2005/8/layout/vList2"/>
    <dgm:cxn modelId="{3822BFC2-E241-4AE7-99B9-72E4A15E56A3}" type="presParOf" srcId="{FC2898DD-4264-4541-9E99-7B620603C09D}" destId="{8851A437-9FAC-49AD-9A4F-1E0094CA3F3D}" srcOrd="3" destOrd="0" presId="urn:microsoft.com/office/officeart/2005/8/layout/vList2"/>
    <dgm:cxn modelId="{67FB7D5F-FA87-4656-994E-9AB944ABA480}" type="presParOf" srcId="{FC2898DD-4264-4541-9E99-7B620603C09D}" destId="{56A39674-541A-48DF-B821-3EC343442C40}" srcOrd="4" destOrd="0" presId="urn:microsoft.com/office/officeart/2005/8/layout/vList2"/>
    <dgm:cxn modelId="{92D26FAE-2B4E-48AA-91A1-DF7357755D9F}" type="presParOf" srcId="{FC2898DD-4264-4541-9E99-7B620603C09D}" destId="{0A6EDA7F-DAC2-48DE-A11E-C3A90E8C764F}" srcOrd="5" destOrd="0" presId="urn:microsoft.com/office/officeart/2005/8/layout/vList2"/>
    <dgm:cxn modelId="{674A19B0-639D-49BA-9C0F-670CDBF5C3FF}" type="presParOf" srcId="{FC2898DD-4264-4541-9E99-7B620603C09D}" destId="{02308E70-25AA-4E4A-9724-0D49BEC06F0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14E0968-0EA4-4DA2-935E-8170C27A03F5}" type="doc">
      <dgm:prSet loTypeId="urn:microsoft.com/office/officeart/2005/8/layout/pyramid2" loCatId="pyramid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sk-SK"/>
        </a:p>
      </dgm:t>
    </dgm:pt>
    <dgm:pt modelId="{777C6A2D-773F-4E07-BD94-2DC592CD213A}">
      <dgm:prSet/>
      <dgm:spPr/>
      <dgm:t>
        <a:bodyPr/>
        <a:lstStyle/>
        <a:p>
          <a:pPr rtl="0"/>
          <a:r>
            <a:rPr lang="sk-SK" dirty="0" smtClean="0">
              <a:solidFill>
                <a:srgbClr val="C00000"/>
              </a:solidFill>
            </a:rPr>
            <a:t>Fantázia </a:t>
          </a:r>
          <a:r>
            <a:rPr lang="sk-SK" dirty="0" smtClean="0"/>
            <a:t>– záujem, zábava, problémy, osobný rozmer, pestrosť</a:t>
          </a:r>
          <a:endParaRPr lang="sk-SK" dirty="0"/>
        </a:p>
      </dgm:t>
    </dgm:pt>
    <dgm:pt modelId="{4565703B-E2D6-4CC6-9675-8720797BBA68}" type="parTrans" cxnId="{955D72A8-8CEF-4966-A7D5-A79A4DD4BC77}">
      <dgm:prSet/>
      <dgm:spPr/>
      <dgm:t>
        <a:bodyPr/>
        <a:lstStyle/>
        <a:p>
          <a:endParaRPr lang="sk-SK"/>
        </a:p>
      </dgm:t>
    </dgm:pt>
    <dgm:pt modelId="{FB5B51B4-45CA-4DBE-B6D9-CF76070FF5FC}" type="sibTrans" cxnId="{955D72A8-8CEF-4966-A7D5-A79A4DD4BC77}">
      <dgm:prSet/>
      <dgm:spPr/>
      <dgm:t>
        <a:bodyPr/>
        <a:lstStyle/>
        <a:p>
          <a:endParaRPr lang="sk-SK"/>
        </a:p>
      </dgm:t>
    </dgm:pt>
    <dgm:pt modelId="{80B7820C-5805-4B24-988F-673263366F45}">
      <dgm:prSet/>
      <dgm:spPr/>
      <dgm:t>
        <a:bodyPr/>
        <a:lstStyle/>
        <a:p>
          <a:pPr rtl="0"/>
          <a:r>
            <a:rPr lang="sk-SK" dirty="0" smtClean="0">
              <a:solidFill>
                <a:srgbClr val="C00000"/>
              </a:solidFill>
            </a:rPr>
            <a:t>Ocenenie </a:t>
          </a:r>
          <a:r>
            <a:rPr lang="sk-SK" dirty="0" smtClean="0"/>
            <a:t>– pochvala a spätná väzba</a:t>
          </a:r>
          <a:endParaRPr lang="sk-SK" dirty="0"/>
        </a:p>
      </dgm:t>
    </dgm:pt>
    <dgm:pt modelId="{AF44E170-FDB3-4056-8030-E394F44213B3}" type="parTrans" cxnId="{F311E946-4733-49E0-A92F-9EA14F57C422}">
      <dgm:prSet/>
      <dgm:spPr/>
      <dgm:t>
        <a:bodyPr/>
        <a:lstStyle/>
        <a:p>
          <a:endParaRPr lang="sk-SK"/>
        </a:p>
      </dgm:t>
    </dgm:pt>
    <dgm:pt modelId="{B95D1409-662E-4758-948D-C700AE182900}" type="sibTrans" cxnId="{F311E946-4733-49E0-A92F-9EA14F57C422}">
      <dgm:prSet/>
      <dgm:spPr/>
      <dgm:t>
        <a:bodyPr/>
        <a:lstStyle/>
        <a:p>
          <a:endParaRPr lang="sk-SK"/>
        </a:p>
      </dgm:t>
    </dgm:pt>
    <dgm:pt modelId="{F0B0E32B-8CF0-4E47-B138-A484CA83A927}">
      <dgm:prSet/>
      <dgm:spPr/>
      <dgm:t>
        <a:bodyPr/>
        <a:lstStyle/>
        <a:p>
          <a:pPr rtl="0"/>
          <a:r>
            <a:rPr lang="sk-SK" dirty="0" smtClean="0">
              <a:solidFill>
                <a:srgbClr val="C00000"/>
              </a:solidFill>
            </a:rPr>
            <a:t>Ciele –</a:t>
          </a:r>
          <a:r>
            <a:rPr lang="sk-SK" dirty="0" smtClean="0"/>
            <a:t> dosiahnuteľné, krátkodobé, primerane náročné</a:t>
          </a:r>
          <a:endParaRPr lang="sk-SK" dirty="0"/>
        </a:p>
      </dgm:t>
    </dgm:pt>
    <dgm:pt modelId="{F60BABA2-FC91-459C-915A-54947CD44FED}" type="parTrans" cxnId="{C41AC888-5FBB-4E7D-8A36-D337911A1633}">
      <dgm:prSet/>
      <dgm:spPr/>
      <dgm:t>
        <a:bodyPr/>
        <a:lstStyle/>
        <a:p>
          <a:endParaRPr lang="sk-SK"/>
        </a:p>
      </dgm:t>
    </dgm:pt>
    <dgm:pt modelId="{BC08A46F-8D09-46C9-A527-4B681BD7D6DB}" type="sibTrans" cxnId="{C41AC888-5FBB-4E7D-8A36-D337911A1633}">
      <dgm:prSet/>
      <dgm:spPr/>
      <dgm:t>
        <a:bodyPr/>
        <a:lstStyle/>
        <a:p>
          <a:endParaRPr lang="sk-SK"/>
        </a:p>
      </dgm:t>
    </dgm:pt>
    <dgm:pt modelId="{ECF9B3F1-6479-46A3-80AD-3D1307083A29}">
      <dgm:prSet/>
      <dgm:spPr/>
      <dgm:t>
        <a:bodyPr/>
        <a:lstStyle/>
        <a:p>
          <a:pPr rtl="0"/>
          <a:r>
            <a:rPr lang="sk-SK" dirty="0" smtClean="0">
              <a:solidFill>
                <a:srgbClr val="C00000"/>
              </a:solidFill>
            </a:rPr>
            <a:t>Úspech</a:t>
          </a:r>
          <a:r>
            <a:rPr lang="sk-SK" dirty="0" smtClean="0"/>
            <a:t> – zvládnuteľné úlohy</a:t>
          </a:r>
          <a:endParaRPr lang="sk-SK" dirty="0"/>
        </a:p>
      </dgm:t>
    </dgm:pt>
    <dgm:pt modelId="{624C8A3F-24AB-4FF3-B713-BE27216DB18C}" type="parTrans" cxnId="{083607DF-B63F-4C00-9CB6-368C27F0FF05}">
      <dgm:prSet/>
      <dgm:spPr/>
      <dgm:t>
        <a:bodyPr/>
        <a:lstStyle/>
        <a:p>
          <a:endParaRPr lang="sk-SK"/>
        </a:p>
      </dgm:t>
    </dgm:pt>
    <dgm:pt modelId="{6B7AB1DF-AE18-4FF7-9A51-5859A55B7CD5}" type="sibTrans" cxnId="{083607DF-B63F-4C00-9CB6-368C27F0FF05}">
      <dgm:prSet/>
      <dgm:spPr/>
      <dgm:t>
        <a:bodyPr/>
        <a:lstStyle/>
        <a:p>
          <a:endParaRPr lang="sk-SK"/>
        </a:p>
      </dgm:t>
    </dgm:pt>
    <dgm:pt modelId="{A416EC3C-3F24-4DA0-BD55-DDC9AA80FDE6}">
      <dgm:prSet/>
      <dgm:spPr/>
      <dgm:t>
        <a:bodyPr/>
        <a:lstStyle/>
        <a:p>
          <a:pPr rtl="0"/>
          <a:r>
            <a:rPr lang="sk-SK" dirty="0" smtClean="0">
              <a:solidFill>
                <a:srgbClr val="C00000"/>
              </a:solidFill>
            </a:rPr>
            <a:t>Zmysel</a:t>
          </a:r>
          <a:r>
            <a:rPr lang="sk-SK" dirty="0" smtClean="0"/>
            <a:t> – jasný účel učiva, vzťah k praxi, k životu</a:t>
          </a:r>
          <a:endParaRPr lang="sk-SK" dirty="0"/>
        </a:p>
      </dgm:t>
    </dgm:pt>
    <dgm:pt modelId="{EC3EF58B-C41F-42F2-90BF-64E3F65D4FE8}" type="parTrans" cxnId="{23A1080B-1BAF-469A-A9CF-76617C5806F3}">
      <dgm:prSet/>
      <dgm:spPr/>
      <dgm:t>
        <a:bodyPr/>
        <a:lstStyle/>
        <a:p>
          <a:endParaRPr lang="sk-SK"/>
        </a:p>
      </dgm:t>
    </dgm:pt>
    <dgm:pt modelId="{0F6BF415-C2FF-432F-81C6-13352BB5C536}" type="sibTrans" cxnId="{23A1080B-1BAF-469A-A9CF-76617C5806F3}">
      <dgm:prSet/>
      <dgm:spPr/>
      <dgm:t>
        <a:bodyPr/>
        <a:lstStyle/>
        <a:p>
          <a:endParaRPr lang="sk-SK"/>
        </a:p>
      </dgm:t>
    </dgm:pt>
    <dgm:pt modelId="{C8250C85-CA5E-416A-ABC5-80E9F51B2D7D}" type="pres">
      <dgm:prSet presAssocID="{E14E0968-0EA4-4DA2-935E-8170C27A03F5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sk-SK"/>
        </a:p>
      </dgm:t>
    </dgm:pt>
    <dgm:pt modelId="{262659BB-D31D-41FD-9E99-5E8FDC9D503F}" type="pres">
      <dgm:prSet presAssocID="{E14E0968-0EA4-4DA2-935E-8170C27A03F5}" presName="pyramid" presStyleLbl="node1" presStyleIdx="0" presStyleCnt="1"/>
      <dgm:spPr/>
    </dgm:pt>
    <dgm:pt modelId="{FE7AC7E4-B7BB-4034-A6FA-897546BF296D}" type="pres">
      <dgm:prSet presAssocID="{E14E0968-0EA4-4DA2-935E-8170C27A03F5}" presName="theList" presStyleCnt="0"/>
      <dgm:spPr/>
    </dgm:pt>
    <dgm:pt modelId="{9B81EA00-D6AB-4CEA-A780-143090B66853}" type="pres">
      <dgm:prSet presAssocID="{777C6A2D-773F-4E07-BD94-2DC592CD213A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83309152-6D86-4026-B22C-5C2F40C242B7}" type="pres">
      <dgm:prSet presAssocID="{777C6A2D-773F-4E07-BD94-2DC592CD213A}" presName="aSpace" presStyleCnt="0"/>
      <dgm:spPr/>
    </dgm:pt>
    <dgm:pt modelId="{E70B7B6A-5778-4E70-B5EE-BC86A9B2C0B6}" type="pres">
      <dgm:prSet presAssocID="{80B7820C-5805-4B24-988F-673263366F45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2AD0B1D8-2452-44C8-8A63-06B5175A7AF3}" type="pres">
      <dgm:prSet presAssocID="{80B7820C-5805-4B24-988F-673263366F45}" presName="aSpace" presStyleCnt="0"/>
      <dgm:spPr/>
    </dgm:pt>
    <dgm:pt modelId="{E97A701A-E511-4EB0-BE42-767BC00DA2A8}" type="pres">
      <dgm:prSet presAssocID="{F0B0E32B-8CF0-4E47-B138-A484CA83A927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89CC1932-EE84-4453-8690-B3A4A5F83015}" type="pres">
      <dgm:prSet presAssocID="{F0B0E32B-8CF0-4E47-B138-A484CA83A927}" presName="aSpace" presStyleCnt="0"/>
      <dgm:spPr/>
    </dgm:pt>
    <dgm:pt modelId="{F494B0E5-FB48-40E8-9C88-F37B036296AA}" type="pres">
      <dgm:prSet presAssocID="{ECF9B3F1-6479-46A3-80AD-3D1307083A29}" presName="aNode" presStyleLbl="fgAcc1" presStyleIdx="3" presStyleCnt="5" custLinFactNeighborX="1442" custLinFactNeighborY="-56366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F3E31D13-25E4-4C07-B781-CF1896FBFF33}" type="pres">
      <dgm:prSet presAssocID="{ECF9B3F1-6479-46A3-80AD-3D1307083A29}" presName="aSpace" presStyleCnt="0"/>
      <dgm:spPr/>
    </dgm:pt>
    <dgm:pt modelId="{E89ADAFF-4048-4600-9B73-7F8ACE732316}" type="pres">
      <dgm:prSet presAssocID="{A416EC3C-3F24-4DA0-BD55-DDC9AA80FDE6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FEF8C4C7-7796-4927-AE7C-503F5ED23277}" type="pres">
      <dgm:prSet presAssocID="{A416EC3C-3F24-4DA0-BD55-DDC9AA80FDE6}" presName="aSpace" presStyleCnt="0"/>
      <dgm:spPr/>
    </dgm:pt>
  </dgm:ptLst>
  <dgm:cxnLst>
    <dgm:cxn modelId="{3FD644AC-59DD-486C-893C-ADF6DA10ACB6}" type="presOf" srcId="{F0B0E32B-8CF0-4E47-B138-A484CA83A927}" destId="{E97A701A-E511-4EB0-BE42-767BC00DA2A8}" srcOrd="0" destOrd="0" presId="urn:microsoft.com/office/officeart/2005/8/layout/pyramid2"/>
    <dgm:cxn modelId="{F311E946-4733-49E0-A92F-9EA14F57C422}" srcId="{E14E0968-0EA4-4DA2-935E-8170C27A03F5}" destId="{80B7820C-5805-4B24-988F-673263366F45}" srcOrd="1" destOrd="0" parTransId="{AF44E170-FDB3-4056-8030-E394F44213B3}" sibTransId="{B95D1409-662E-4758-948D-C700AE182900}"/>
    <dgm:cxn modelId="{231C018D-A452-40E4-B512-87AB1AB210E5}" type="presOf" srcId="{777C6A2D-773F-4E07-BD94-2DC592CD213A}" destId="{9B81EA00-D6AB-4CEA-A780-143090B66853}" srcOrd="0" destOrd="0" presId="urn:microsoft.com/office/officeart/2005/8/layout/pyramid2"/>
    <dgm:cxn modelId="{23A1080B-1BAF-469A-A9CF-76617C5806F3}" srcId="{E14E0968-0EA4-4DA2-935E-8170C27A03F5}" destId="{A416EC3C-3F24-4DA0-BD55-DDC9AA80FDE6}" srcOrd="4" destOrd="0" parTransId="{EC3EF58B-C41F-42F2-90BF-64E3F65D4FE8}" sibTransId="{0F6BF415-C2FF-432F-81C6-13352BB5C536}"/>
    <dgm:cxn modelId="{083607DF-B63F-4C00-9CB6-368C27F0FF05}" srcId="{E14E0968-0EA4-4DA2-935E-8170C27A03F5}" destId="{ECF9B3F1-6479-46A3-80AD-3D1307083A29}" srcOrd="3" destOrd="0" parTransId="{624C8A3F-24AB-4FF3-B713-BE27216DB18C}" sibTransId="{6B7AB1DF-AE18-4FF7-9A51-5859A55B7CD5}"/>
    <dgm:cxn modelId="{D788F2B0-31E8-422F-B942-785C4C18DBC9}" type="presOf" srcId="{E14E0968-0EA4-4DA2-935E-8170C27A03F5}" destId="{C8250C85-CA5E-416A-ABC5-80E9F51B2D7D}" srcOrd="0" destOrd="0" presId="urn:microsoft.com/office/officeart/2005/8/layout/pyramid2"/>
    <dgm:cxn modelId="{955D72A8-8CEF-4966-A7D5-A79A4DD4BC77}" srcId="{E14E0968-0EA4-4DA2-935E-8170C27A03F5}" destId="{777C6A2D-773F-4E07-BD94-2DC592CD213A}" srcOrd="0" destOrd="0" parTransId="{4565703B-E2D6-4CC6-9675-8720797BBA68}" sibTransId="{FB5B51B4-45CA-4DBE-B6D9-CF76070FF5FC}"/>
    <dgm:cxn modelId="{271C5405-40B4-4AE1-9C99-5750853B66F4}" type="presOf" srcId="{A416EC3C-3F24-4DA0-BD55-DDC9AA80FDE6}" destId="{E89ADAFF-4048-4600-9B73-7F8ACE732316}" srcOrd="0" destOrd="0" presId="urn:microsoft.com/office/officeart/2005/8/layout/pyramid2"/>
    <dgm:cxn modelId="{471BFF5D-F4A7-43ED-BD43-4456F2486DEE}" type="presOf" srcId="{ECF9B3F1-6479-46A3-80AD-3D1307083A29}" destId="{F494B0E5-FB48-40E8-9C88-F37B036296AA}" srcOrd="0" destOrd="0" presId="urn:microsoft.com/office/officeart/2005/8/layout/pyramid2"/>
    <dgm:cxn modelId="{B425C988-8D68-4114-899A-9D09B6FDFB25}" type="presOf" srcId="{80B7820C-5805-4B24-988F-673263366F45}" destId="{E70B7B6A-5778-4E70-B5EE-BC86A9B2C0B6}" srcOrd="0" destOrd="0" presId="urn:microsoft.com/office/officeart/2005/8/layout/pyramid2"/>
    <dgm:cxn modelId="{C41AC888-5FBB-4E7D-8A36-D337911A1633}" srcId="{E14E0968-0EA4-4DA2-935E-8170C27A03F5}" destId="{F0B0E32B-8CF0-4E47-B138-A484CA83A927}" srcOrd="2" destOrd="0" parTransId="{F60BABA2-FC91-459C-915A-54947CD44FED}" sibTransId="{BC08A46F-8D09-46C9-A527-4B681BD7D6DB}"/>
    <dgm:cxn modelId="{6FE0DAB3-E797-4C25-B158-EEE7A22B9A65}" type="presParOf" srcId="{C8250C85-CA5E-416A-ABC5-80E9F51B2D7D}" destId="{262659BB-D31D-41FD-9E99-5E8FDC9D503F}" srcOrd="0" destOrd="0" presId="urn:microsoft.com/office/officeart/2005/8/layout/pyramid2"/>
    <dgm:cxn modelId="{7C7246E1-B116-4259-9199-A58749BE492D}" type="presParOf" srcId="{C8250C85-CA5E-416A-ABC5-80E9F51B2D7D}" destId="{FE7AC7E4-B7BB-4034-A6FA-897546BF296D}" srcOrd="1" destOrd="0" presId="urn:microsoft.com/office/officeart/2005/8/layout/pyramid2"/>
    <dgm:cxn modelId="{1B78D1F3-716F-44EA-B6E4-4FA92906B665}" type="presParOf" srcId="{FE7AC7E4-B7BB-4034-A6FA-897546BF296D}" destId="{9B81EA00-D6AB-4CEA-A780-143090B66853}" srcOrd="0" destOrd="0" presId="urn:microsoft.com/office/officeart/2005/8/layout/pyramid2"/>
    <dgm:cxn modelId="{9EF2197E-5274-4B64-8FE1-9795AA38979A}" type="presParOf" srcId="{FE7AC7E4-B7BB-4034-A6FA-897546BF296D}" destId="{83309152-6D86-4026-B22C-5C2F40C242B7}" srcOrd="1" destOrd="0" presId="urn:microsoft.com/office/officeart/2005/8/layout/pyramid2"/>
    <dgm:cxn modelId="{129DAAD9-2FD2-4C82-A421-58083087A053}" type="presParOf" srcId="{FE7AC7E4-B7BB-4034-A6FA-897546BF296D}" destId="{E70B7B6A-5778-4E70-B5EE-BC86A9B2C0B6}" srcOrd="2" destOrd="0" presId="urn:microsoft.com/office/officeart/2005/8/layout/pyramid2"/>
    <dgm:cxn modelId="{F6A9B3C0-B722-4DF3-A600-C2736AC8F67B}" type="presParOf" srcId="{FE7AC7E4-B7BB-4034-A6FA-897546BF296D}" destId="{2AD0B1D8-2452-44C8-8A63-06B5175A7AF3}" srcOrd="3" destOrd="0" presId="urn:microsoft.com/office/officeart/2005/8/layout/pyramid2"/>
    <dgm:cxn modelId="{8EA9AFEE-FEC6-43E3-887C-7C248C0B7582}" type="presParOf" srcId="{FE7AC7E4-B7BB-4034-A6FA-897546BF296D}" destId="{E97A701A-E511-4EB0-BE42-767BC00DA2A8}" srcOrd="4" destOrd="0" presId="urn:microsoft.com/office/officeart/2005/8/layout/pyramid2"/>
    <dgm:cxn modelId="{855F8621-BBC5-44E9-910C-A4AD21F7FC7A}" type="presParOf" srcId="{FE7AC7E4-B7BB-4034-A6FA-897546BF296D}" destId="{89CC1932-EE84-4453-8690-B3A4A5F83015}" srcOrd="5" destOrd="0" presId="urn:microsoft.com/office/officeart/2005/8/layout/pyramid2"/>
    <dgm:cxn modelId="{AF4FDD8E-0123-4EB2-B1B2-C7124E29D8AB}" type="presParOf" srcId="{FE7AC7E4-B7BB-4034-A6FA-897546BF296D}" destId="{F494B0E5-FB48-40E8-9C88-F37B036296AA}" srcOrd="6" destOrd="0" presId="urn:microsoft.com/office/officeart/2005/8/layout/pyramid2"/>
    <dgm:cxn modelId="{A927AB09-128D-49A2-B546-59BD414ADD2B}" type="presParOf" srcId="{FE7AC7E4-B7BB-4034-A6FA-897546BF296D}" destId="{F3E31D13-25E4-4C07-B781-CF1896FBFF33}" srcOrd="7" destOrd="0" presId="urn:microsoft.com/office/officeart/2005/8/layout/pyramid2"/>
    <dgm:cxn modelId="{2A4DD346-1466-449A-8E58-2A6519063E8E}" type="presParOf" srcId="{FE7AC7E4-B7BB-4034-A6FA-897546BF296D}" destId="{E89ADAFF-4048-4600-9B73-7F8ACE732316}" srcOrd="8" destOrd="0" presId="urn:microsoft.com/office/officeart/2005/8/layout/pyramid2"/>
    <dgm:cxn modelId="{3C5A3E47-4ADF-4718-BB47-1F31451BF7D9}" type="presParOf" srcId="{FE7AC7E4-B7BB-4034-A6FA-897546BF296D}" destId="{FEF8C4C7-7796-4927-AE7C-503F5ED23277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BA30BB2-5ADE-4AFB-B8E6-BF4AC587D3DD}" type="doc">
      <dgm:prSet loTypeId="urn:microsoft.com/office/officeart/2005/8/layout/default#1" loCatId="list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endParaRPr lang="sk-SK"/>
        </a:p>
      </dgm:t>
    </dgm:pt>
    <dgm:pt modelId="{4D4BE98B-436A-41DC-9184-301B181A6159}">
      <dgm:prSet phldrT="[Text]"/>
      <dgm:spPr/>
      <dgm:t>
        <a:bodyPr/>
        <a:lstStyle/>
        <a:p>
          <a:r>
            <a:rPr lang="sk-SK" dirty="0" smtClean="0"/>
            <a:t>trpezlivosť</a:t>
          </a:r>
          <a:endParaRPr lang="sk-SK" dirty="0"/>
        </a:p>
      </dgm:t>
    </dgm:pt>
    <dgm:pt modelId="{DEB5CAF4-D79E-4AEB-A1CF-25BD20696437}" type="parTrans" cxnId="{E81F3EBB-A55A-4B46-9AD5-32C242F0B58D}">
      <dgm:prSet/>
      <dgm:spPr/>
      <dgm:t>
        <a:bodyPr/>
        <a:lstStyle/>
        <a:p>
          <a:endParaRPr lang="sk-SK"/>
        </a:p>
      </dgm:t>
    </dgm:pt>
    <dgm:pt modelId="{F7640280-7CBC-4B01-82D2-5797240C158B}" type="sibTrans" cxnId="{E81F3EBB-A55A-4B46-9AD5-32C242F0B58D}">
      <dgm:prSet/>
      <dgm:spPr/>
      <dgm:t>
        <a:bodyPr/>
        <a:lstStyle/>
        <a:p>
          <a:endParaRPr lang="sk-SK"/>
        </a:p>
      </dgm:t>
    </dgm:pt>
    <dgm:pt modelId="{DB55F45C-E7BB-4AF8-B769-BED5FFEA0966}">
      <dgm:prSet phldrT="[Text]"/>
      <dgm:spPr/>
      <dgm:t>
        <a:bodyPr/>
        <a:lstStyle/>
        <a:p>
          <a:r>
            <a:rPr lang="sk-SK" dirty="0" smtClean="0"/>
            <a:t>spravodlivosť</a:t>
          </a:r>
          <a:endParaRPr lang="sk-SK" dirty="0"/>
        </a:p>
      </dgm:t>
    </dgm:pt>
    <dgm:pt modelId="{F0A24EF9-F78C-4D00-B1B9-8C393FF2784D}" type="parTrans" cxnId="{DD5A25DF-4B70-46AD-A4D8-393FE9E7C9A0}">
      <dgm:prSet/>
      <dgm:spPr/>
      <dgm:t>
        <a:bodyPr/>
        <a:lstStyle/>
        <a:p>
          <a:endParaRPr lang="sk-SK"/>
        </a:p>
      </dgm:t>
    </dgm:pt>
    <dgm:pt modelId="{564C5B4D-D362-4450-8EFE-36FC32D3077E}" type="sibTrans" cxnId="{DD5A25DF-4B70-46AD-A4D8-393FE9E7C9A0}">
      <dgm:prSet/>
      <dgm:spPr/>
      <dgm:t>
        <a:bodyPr/>
        <a:lstStyle/>
        <a:p>
          <a:endParaRPr lang="sk-SK"/>
        </a:p>
      </dgm:t>
    </dgm:pt>
    <dgm:pt modelId="{0C786BE4-D7FC-44E4-A1D5-5BE4264535A0}">
      <dgm:prSet phldrT="[Text]"/>
      <dgm:spPr/>
      <dgm:t>
        <a:bodyPr/>
        <a:lstStyle/>
        <a:p>
          <a:r>
            <a:rPr lang="sk-SK" dirty="0" smtClean="0"/>
            <a:t>pochvala</a:t>
          </a:r>
          <a:endParaRPr lang="sk-SK" dirty="0"/>
        </a:p>
      </dgm:t>
    </dgm:pt>
    <dgm:pt modelId="{4305D355-1821-4659-AE24-CFB4953BBE36}" type="parTrans" cxnId="{F75668B8-AFE7-4E03-988D-52E1A6EE3600}">
      <dgm:prSet/>
      <dgm:spPr/>
      <dgm:t>
        <a:bodyPr/>
        <a:lstStyle/>
        <a:p>
          <a:endParaRPr lang="sk-SK"/>
        </a:p>
      </dgm:t>
    </dgm:pt>
    <dgm:pt modelId="{C4B2F930-F1D5-4D51-A712-DA1405510D18}" type="sibTrans" cxnId="{F75668B8-AFE7-4E03-988D-52E1A6EE3600}">
      <dgm:prSet/>
      <dgm:spPr/>
      <dgm:t>
        <a:bodyPr/>
        <a:lstStyle/>
        <a:p>
          <a:endParaRPr lang="sk-SK"/>
        </a:p>
      </dgm:t>
    </dgm:pt>
    <dgm:pt modelId="{63511BAC-A253-4C51-89BE-15866A8114A6}">
      <dgm:prSet phldrT="[Text]"/>
      <dgm:spPr/>
      <dgm:t>
        <a:bodyPr/>
        <a:lstStyle/>
        <a:p>
          <a:r>
            <a:rPr lang="sk-SK" dirty="0" smtClean="0"/>
            <a:t>záujem o žiakov</a:t>
          </a:r>
          <a:endParaRPr lang="sk-SK" dirty="0"/>
        </a:p>
      </dgm:t>
    </dgm:pt>
    <dgm:pt modelId="{68B42424-2EBA-47D0-AF27-B7CD6E9CCD4F}" type="parTrans" cxnId="{09D6B300-BBB7-45CE-BD57-DCA6FBA122DC}">
      <dgm:prSet/>
      <dgm:spPr/>
      <dgm:t>
        <a:bodyPr/>
        <a:lstStyle/>
        <a:p>
          <a:endParaRPr lang="sk-SK"/>
        </a:p>
      </dgm:t>
    </dgm:pt>
    <dgm:pt modelId="{1C3C7DFC-A7C9-4B8D-B190-BB2B40E40FDA}" type="sibTrans" cxnId="{09D6B300-BBB7-45CE-BD57-DCA6FBA122DC}">
      <dgm:prSet/>
      <dgm:spPr/>
      <dgm:t>
        <a:bodyPr/>
        <a:lstStyle/>
        <a:p>
          <a:endParaRPr lang="sk-SK"/>
        </a:p>
      </dgm:t>
    </dgm:pt>
    <dgm:pt modelId="{66E92CDB-C103-48B5-BFFE-3D92EBC298DD}">
      <dgm:prSet phldrT="[Text]"/>
      <dgm:spPr/>
      <dgm:t>
        <a:bodyPr/>
        <a:lstStyle/>
        <a:p>
          <a:r>
            <a:rPr lang="sk-SK" dirty="0" smtClean="0"/>
            <a:t>úsmev a humor</a:t>
          </a:r>
          <a:endParaRPr lang="sk-SK" dirty="0"/>
        </a:p>
      </dgm:t>
    </dgm:pt>
    <dgm:pt modelId="{38ABCBF5-F617-4EA4-ADD3-43A78B171B4B}" type="parTrans" cxnId="{58874063-E381-44B2-8821-9C8982823990}">
      <dgm:prSet/>
      <dgm:spPr/>
      <dgm:t>
        <a:bodyPr/>
        <a:lstStyle/>
        <a:p>
          <a:endParaRPr lang="sk-SK"/>
        </a:p>
      </dgm:t>
    </dgm:pt>
    <dgm:pt modelId="{5ADE2116-D16D-4AB8-AF37-470341CA1872}" type="sibTrans" cxnId="{58874063-E381-44B2-8821-9C8982823990}">
      <dgm:prSet/>
      <dgm:spPr/>
      <dgm:t>
        <a:bodyPr/>
        <a:lstStyle/>
        <a:p>
          <a:endParaRPr lang="sk-SK"/>
        </a:p>
      </dgm:t>
    </dgm:pt>
    <dgm:pt modelId="{0E4DD038-0B9C-4FA4-A9CB-2892349D3C40}" type="pres">
      <dgm:prSet presAssocID="{FBA30BB2-5ADE-4AFB-B8E6-BF4AC587D3D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B73098B2-12DD-43E6-BE5B-8B42528F7940}" type="pres">
      <dgm:prSet presAssocID="{4D4BE98B-436A-41DC-9184-301B181A615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D68A3F06-C73E-46F9-A004-BEDF91239F5C}" type="pres">
      <dgm:prSet presAssocID="{F7640280-7CBC-4B01-82D2-5797240C158B}" presName="sibTrans" presStyleCnt="0"/>
      <dgm:spPr/>
    </dgm:pt>
    <dgm:pt modelId="{42BF3A76-B028-4534-80E0-0CE6F6EFF4B5}" type="pres">
      <dgm:prSet presAssocID="{DB55F45C-E7BB-4AF8-B769-BED5FFEA096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F3916095-790E-4041-881C-A93E0CD441B1}" type="pres">
      <dgm:prSet presAssocID="{564C5B4D-D362-4450-8EFE-36FC32D3077E}" presName="sibTrans" presStyleCnt="0"/>
      <dgm:spPr/>
    </dgm:pt>
    <dgm:pt modelId="{2124745B-0D09-42FA-B3F2-7C220DB9588A}" type="pres">
      <dgm:prSet presAssocID="{0C786BE4-D7FC-44E4-A1D5-5BE4264535A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A7D135A0-53B1-4A5C-909A-7F82C886A9E0}" type="pres">
      <dgm:prSet presAssocID="{C4B2F930-F1D5-4D51-A712-DA1405510D18}" presName="sibTrans" presStyleCnt="0"/>
      <dgm:spPr/>
    </dgm:pt>
    <dgm:pt modelId="{98894C3C-A5F5-4524-93CA-B9A415D279F9}" type="pres">
      <dgm:prSet presAssocID="{63511BAC-A253-4C51-89BE-15866A8114A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D8F405E6-42A4-40C5-8919-0A87A8F75948}" type="pres">
      <dgm:prSet presAssocID="{1C3C7DFC-A7C9-4B8D-B190-BB2B40E40FDA}" presName="sibTrans" presStyleCnt="0"/>
      <dgm:spPr/>
    </dgm:pt>
    <dgm:pt modelId="{F1C31ED1-FBB4-47E3-B3B6-48599A98059B}" type="pres">
      <dgm:prSet presAssocID="{66E92CDB-C103-48B5-BFFE-3D92EBC298D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B87C1FA8-3203-4B3A-A38D-F26C8539FAF2}" type="presOf" srcId="{4D4BE98B-436A-41DC-9184-301B181A6159}" destId="{B73098B2-12DD-43E6-BE5B-8B42528F7940}" srcOrd="0" destOrd="0" presId="urn:microsoft.com/office/officeart/2005/8/layout/default#1"/>
    <dgm:cxn modelId="{DD5A25DF-4B70-46AD-A4D8-393FE9E7C9A0}" srcId="{FBA30BB2-5ADE-4AFB-B8E6-BF4AC587D3DD}" destId="{DB55F45C-E7BB-4AF8-B769-BED5FFEA0966}" srcOrd="1" destOrd="0" parTransId="{F0A24EF9-F78C-4D00-B1B9-8C393FF2784D}" sibTransId="{564C5B4D-D362-4450-8EFE-36FC32D3077E}"/>
    <dgm:cxn modelId="{8CBCE7DA-B534-4B3B-AEDD-E3226FF479D4}" type="presOf" srcId="{0C786BE4-D7FC-44E4-A1D5-5BE4264535A0}" destId="{2124745B-0D09-42FA-B3F2-7C220DB9588A}" srcOrd="0" destOrd="0" presId="urn:microsoft.com/office/officeart/2005/8/layout/default#1"/>
    <dgm:cxn modelId="{15D8AA58-2EFB-4154-B0C2-19A04574062D}" type="presOf" srcId="{FBA30BB2-5ADE-4AFB-B8E6-BF4AC587D3DD}" destId="{0E4DD038-0B9C-4FA4-A9CB-2892349D3C40}" srcOrd="0" destOrd="0" presId="urn:microsoft.com/office/officeart/2005/8/layout/default#1"/>
    <dgm:cxn modelId="{58874063-E381-44B2-8821-9C8982823990}" srcId="{FBA30BB2-5ADE-4AFB-B8E6-BF4AC587D3DD}" destId="{66E92CDB-C103-48B5-BFFE-3D92EBC298DD}" srcOrd="4" destOrd="0" parTransId="{38ABCBF5-F617-4EA4-ADD3-43A78B171B4B}" sibTransId="{5ADE2116-D16D-4AB8-AF37-470341CA1872}"/>
    <dgm:cxn modelId="{E81F3EBB-A55A-4B46-9AD5-32C242F0B58D}" srcId="{FBA30BB2-5ADE-4AFB-B8E6-BF4AC587D3DD}" destId="{4D4BE98B-436A-41DC-9184-301B181A6159}" srcOrd="0" destOrd="0" parTransId="{DEB5CAF4-D79E-4AEB-A1CF-25BD20696437}" sibTransId="{F7640280-7CBC-4B01-82D2-5797240C158B}"/>
    <dgm:cxn modelId="{0F09A574-59D6-4076-A00D-8CF74C860816}" type="presOf" srcId="{66E92CDB-C103-48B5-BFFE-3D92EBC298DD}" destId="{F1C31ED1-FBB4-47E3-B3B6-48599A98059B}" srcOrd="0" destOrd="0" presId="urn:microsoft.com/office/officeart/2005/8/layout/default#1"/>
    <dgm:cxn modelId="{7C48CCF2-1B6B-4285-82D2-F319999BBC2E}" type="presOf" srcId="{63511BAC-A253-4C51-89BE-15866A8114A6}" destId="{98894C3C-A5F5-4524-93CA-B9A415D279F9}" srcOrd="0" destOrd="0" presId="urn:microsoft.com/office/officeart/2005/8/layout/default#1"/>
    <dgm:cxn modelId="{898A6F9F-9D6F-4C4F-BA84-761FA01505FA}" type="presOf" srcId="{DB55F45C-E7BB-4AF8-B769-BED5FFEA0966}" destId="{42BF3A76-B028-4534-80E0-0CE6F6EFF4B5}" srcOrd="0" destOrd="0" presId="urn:microsoft.com/office/officeart/2005/8/layout/default#1"/>
    <dgm:cxn modelId="{09D6B300-BBB7-45CE-BD57-DCA6FBA122DC}" srcId="{FBA30BB2-5ADE-4AFB-B8E6-BF4AC587D3DD}" destId="{63511BAC-A253-4C51-89BE-15866A8114A6}" srcOrd="3" destOrd="0" parTransId="{68B42424-2EBA-47D0-AF27-B7CD6E9CCD4F}" sibTransId="{1C3C7DFC-A7C9-4B8D-B190-BB2B40E40FDA}"/>
    <dgm:cxn modelId="{F75668B8-AFE7-4E03-988D-52E1A6EE3600}" srcId="{FBA30BB2-5ADE-4AFB-B8E6-BF4AC587D3DD}" destId="{0C786BE4-D7FC-44E4-A1D5-5BE4264535A0}" srcOrd="2" destOrd="0" parTransId="{4305D355-1821-4659-AE24-CFB4953BBE36}" sibTransId="{C4B2F930-F1D5-4D51-A712-DA1405510D18}"/>
    <dgm:cxn modelId="{70BD5213-70D2-4621-93F8-FEEE8C2326E9}" type="presParOf" srcId="{0E4DD038-0B9C-4FA4-A9CB-2892349D3C40}" destId="{B73098B2-12DD-43E6-BE5B-8B42528F7940}" srcOrd="0" destOrd="0" presId="urn:microsoft.com/office/officeart/2005/8/layout/default#1"/>
    <dgm:cxn modelId="{C1619167-5DE5-4067-891C-781437133165}" type="presParOf" srcId="{0E4DD038-0B9C-4FA4-A9CB-2892349D3C40}" destId="{D68A3F06-C73E-46F9-A004-BEDF91239F5C}" srcOrd="1" destOrd="0" presId="urn:microsoft.com/office/officeart/2005/8/layout/default#1"/>
    <dgm:cxn modelId="{CABC7173-C498-4186-BD46-B4CE2F15AF16}" type="presParOf" srcId="{0E4DD038-0B9C-4FA4-A9CB-2892349D3C40}" destId="{42BF3A76-B028-4534-80E0-0CE6F6EFF4B5}" srcOrd="2" destOrd="0" presId="urn:microsoft.com/office/officeart/2005/8/layout/default#1"/>
    <dgm:cxn modelId="{5DC56EFD-8911-44F8-A4C6-50A0651DD1FF}" type="presParOf" srcId="{0E4DD038-0B9C-4FA4-A9CB-2892349D3C40}" destId="{F3916095-790E-4041-881C-A93E0CD441B1}" srcOrd="3" destOrd="0" presId="urn:microsoft.com/office/officeart/2005/8/layout/default#1"/>
    <dgm:cxn modelId="{5E850F5B-2A0C-4E19-A094-06F2A38C7D43}" type="presParOf" srcId="{0E4DD038-0B9C-4FA4-A9CB-2892349D3C40}" destId="{2124745B-0D09-42FA-B3F2-7C220DB9588A}" srcOrd="4" destOrd="0" presId="urn:microsoft.com/office/officeart/2005/8/layout/default#1"/>
    <dgm:cxn modelId="{7DD8B488-A1F1-44BC-B2E6-300E4F7CB6D7}" type="presParOf" srcId="{0E4DD038-0B9C-4FA4-A9CB-2892349D3C40}" destId="{A7D135A0-53B1-4A5C-909A-7F82C886A9E0}" srcOrd="5" destOrd="0" presId="urn:microsoft.com/office/officeart/2005/8/layout/default#1"/>
    <dgm:cxn modelId="{387E34CC-140F-4155-B229-88A07843545D}" type="presParOf" srcId="{0E4DD038-0B9C-4FA4-A9CB-2892349D3C40}" destId="{98894C3C-A5F5-4524-93CA-B9A415D279F9}" srcOrd="6" destOrd="0" presId="urn:microsoft.com/office/officeart/2005/8/layout/default#1"/>
    <dgm:cxn modelId="{BBA8A2D9-855D-4715-BA19-E4A15E337024}" type="presParOf" srcId="{0E4DD038-0B9C-4FA4-A9CB-2892349D3C40}" destId="{D8F405E6-42A4-40C5-8919-0A87A8F75948}" srcOrd="7" destOrd="0" presId="urn:microsoft.com/office/officeart/2005/8/layout/default#1"/>
    <dgm:cxn modelId="{1737C186-5B3A-4609-8BEA-57D8BE85B162}" type="presParOf" srcId="{0E4DD038-0B9C-4FA4-A9CB-2892349D3C40}" destId="{F1C31ED1-FBB4-47E3-B3B6-48599A98059B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4758E1E-A62A-4502-8368-6D2DFD83F8F3}" type="doc">
      <dgm:prSet loTypeId="urn:microsoft.com/office/officeart/2005/8/layout/vList5" loCatId="list" qsTypeId="urn:microsoft.com/office/officeart/2005/8/quickstyle/simple1" qsCatId="simple" csTypeId="urn:microsoft.com/office/officeart/2005/8/colors/colorful1#5" csCatId="colorful" phldr="1"/>
      <dgm:spPr/>
      <dgm:t>
        <a:bodyPr/>
        <a:lstStyle/>
        <a:p>
          <a:endParaRPr lang="sk-SK"/>
        </a:p>
      </dgm:t>
    </dgm:pt>
    <dgm:pt modelId="{2566F57E-9D14-44E9-978B-BEE9BC004770}">
      <dgm:prSet/>
      <dgm:spPr/>
      <dgm:t>
        <a:bodyPr/>
        <a:lstStyle/>
        <a:p>
          <a:pPr rtl="0"/>
          <a:r>
            <a:rPr lang="sk-SK" dirty="0" smtClean="0"/>
            <a:t>Jasné a dosiahnuteľné ciele</a:t>
          </a:r>
          <a:endParaRPr lang="sk-SK" dirty="0"/>
        </a:p>
      </dgm:t>
    </dgm:pt>
    <dgm:pt modelId="{3224845C-64A2-4DD0-911C-1BCD26125208}" type="parTrans" cxnId="{2D9D96FF-8297-4C83-BD47-EF6BCA21B141}">
      <dgm:prSet/>
      <dgm:spPr/>
      <dgm:t>
        <a:bodyPr/>
        <a:lstStyle/>
        <a:p>
          <a:endParaRPr lang="sk-SK"/>
        </a:p>
      </dgm:t>
    </dgm:pt>
    <dgm:pt modelId="{109BDB96-932D-4397-863E-7B07110D17BB}" type="sibTrans" cxnId="{2D9D96FF-8297-4C83-BD47-EF6BCA21B141}">
      <dgm:prSet/>
      <dgm:spPr/>
      <dgm:t>
        <a:bodyPr/>
        <a:lstStyle/>
        <a:p>
          <a:endParaRPr lang="sk-SK"/>
        </a:p>
      </dgm:t>
    </dgm:pt>
    <dgm:pt modelId="{05D1F0E2-505B-4D90-8113-96A4405C1315}">
      <dgm:prSet/>
      <dgm:spPr/>
      <dgm:t>
        <a:bodyPr/>
        <a:lstStyle/>
        <a:p>
          <a:pPr rtl="0"/>
          <a:r>
            <a:rPr lang="sk-SK" dirty="0" smtClean="0"/>
            <a:t>Zaujímavé a pestré úlohy</a:t>
          </a:r>
          <a:endParaRPr lang="sk-SK" dirty="0"/>
        </a:p>
      </dgm:t>
    </dgm:pt>
    <dgm:pt modelId="{F7E8AB01-DD4E-4C92-B522-6F2B666AFC18}" type="parTrans" cxnId="{91212944-8D9E-4BC2-9CCB-79EEFDBF6B55}">
      <dgm:prSet/>
      <dgm:spPr/>
      <dgm:t>
        <a:bodyPr/>
        <a:lstStyle/>
        <a:p>
          <a:endParaRPr lang="sk-SK"/>
        </a:p>
      </dgm:t>
    </dgm:pt>
    <dgm:pt modelId="{FDE627F7-39B3-445C-8644-AE160317A469}" type="sibTrans" cxnId="{91212944-8D9E-4BC2-9CCB-79EEFDBF6B55}">
      <dgm:prSet/>
      <dgm:spPr/>
      <dgm:t>
        <a:bodyPr/>
        <a:lstStyle/>
        <a:p>
          <a:endParaRPr lang="sk-SK"/>
        </a:p>
      </dgm:t>
    </dgm:pt>
    <dgm:pt modelId="{240B0FB9-DC89-4EB8-B5E4-288D62B8AB0C}">
      <dgm:prSet/>
      <dgm:spPr/>
      <dgm:t>
        <a:bodyPr/>
        <a:lstStyle/>
        <a:p>
          <a:pPr rtl="0"/>
          <a:r>
            <a:rPr lang="sk-SK" dirty="0" smtClean="0"/>
            <a:t>Účinné a zaujímavé vyučovacie metódy</a:t>
          </a:r>
          <a:endParaRPr lang="sk-SK" dirty="0"/>
        </a:p>
      </dgm:t>
    </dgm:pt>
    <dgm:pt modelId="{116579E9-645C-4FD6-92D7-D6CE3A2D4F11}" type="parTrans" cxnId="{94774078-9122-46F4-8C32-B237A1A59067}">
      <dgm:prSet/>
      <dgm:spPr/>
      <dgm:t>
        <a:bodyPr/>
        <a:lstStyle/>
        <a:p>
          <a:endParaRPr lang="sk-SK"/>
        </a:p>
      </dgm:t>
    </dgm:pt>
    <dgm:pt modelId="{C5E0FC76-1D00-491E-851A-DD9EB6D12783}" type="sibTrans" cxnId="{94774078-9122-46F4-8C32-B237A1A59067}">
      <dgm:prSet/>
      <dgm:spPr/>
      <dgm:t>
        <a:bodyPr/>
        <a:lstStyle/>
        <a:p>
          <a:endParaRPr lang="sk-SK"/>
        </a:p>
      </dgm:t>
    </dgm:pt>
    <dgm:pt modelId="{0D6175DF-1B0F-4F44-AFA7-276808690067}" type="pres">
      <dgm:prSet presAssocID="{84758E1E-A62A-4502-8368-6D2DFD83F8F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4F991838-DE99-4190-A11B-4EACDEB0D025}" type="pres">
      <dgm:prSet presAssocID="{2566F57E-9D14-44E9-978B-BEE9BC004770}" presName="linNode" presStyleCnt="0"/>
      <dgm:spPr/>
    </dgm:pt>
    <dgm:pt modelId="{BC9820EA-0816-430C-A47D-25653D552926}" type="pres">
      <dgm:prSet presAssocID="{2566F57E-9D14-44E9-978B-BEE9BC004770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5DBD1305-1A1E-4BBB-8FB7-57E05AF7CE58}" type="pres">
      <dgm:prSet presAssocID="{109BDB96-932D-4397-863E-7B07110D17BB}" presName="sp" presStyleCnt="0"/>
      <dgm:spPr/>
    </dgm:pt>
    <dgm:pt modelId="{6E9901DC-5287-4D2F-B6CA-FB878435D2E8}" type="pres">
      <dgm:prSet presAssocID="{05D1F0E2-505B-4D90-8113-96A4405C1315}" presName="linNode" presStyleCnt="0"/>
      <dgm:spPr/>
    </dgm:pt>
    <dgm:pt modelId="{33AA59E7-98F4-496C-B9D9-00FCCAEADD2E}" type="pres">
      <dgm:prSet presAssocID="{05D1F0E2-505B-4D90-8113-96A4405C131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3A079EAE-187E-464A-A760-F5F319B15428}" type="pres">
      <dgm:prSet presAssocID="{FDE627F7-39B3-445C-8644-AE160317A469}" presName="sp" presStyleCnt="0"/>
      <dgm:spPr/>
    </dgm:pt>
    <dgm:pt modelId="{E0BF3154-F1AB-49F9-9BEC-8A692712A005}" type="pres">
      <dgm:prSet presAssocID="{240B0FB9-DC89-4EB8-B5E4-288D62B8AB0C}" presName="linNode" presStyleCnt="0"/>
      <dgm:spPr/>
    </dgm:pt>
    <dgm:pt modelId="{EB09A329-5F6B-4D42-B3BD-400CA9DD046A}" type="pres">
      <dgm:prSet presAssocID="{240B0FB9-DC89-4EB8-B5E4-288D62B8AB0C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2D9D96FF-8297-4C83-BD47-EF6BCA21B141}" srcId="{84758E1E-A62A-4502-8368-6D2DFD83F8F3}" destId="{2566F57E-9D14-44E9-978B-BEE9BC004770}" srcOrd="0" destOrd="0" parTransId="{3224845C-64A2-4DD0-911C-1BCD26125208}" sibTransId="{109BDB96-932D-4397-863E-7B07110D17BB}"/>
    <dgm:cxn modelId="{1BCB5C15-0ED4-4C82-8C28-185ACF7F0905}" type="presOf" srcId="{84758E1E-A62A-4502-8368-6D2DFD83F8F3}" destId="{0D6175DF-1B0F-4F44-AFA7-276808690067}" srcOrd="0" destOrd="0" presId="urn:microsoft.com/office/officeart/2005/8/layout/vList5"/>
    <dgm:cxn modelId="{91212944-8D9E-4BC2-9CCB-79EEFDBF6B55}" srcId="{84758E1E-A62A-4502-8368-6D2DFD83F8F3}" destId="{05D1F0E2-505B-4D90-8113-96A4405C1315}" srcOrd="1" destOrd="0" parTransId="{F7E8AB01-DD4E-4C92-B522-6F2B666AFC18}" sibTransId="{FDE627F7-39B3-445C-8644-AE160317A469}"/>
    <dgm:cxn modelId="{94774078-9122-46F4-8C32-B237A1A59067}" srcId="{84758E1E-A62A-4502-8368-6D2DFD83F8F3}" destId="{240B0FB9-DC89-4EB8-B5E4-288D62B8AB0C}" srcOrd="2" destOrd="0" parTransId="{116579E9-645C-4FD6-92D7-D6CE3A2D4F11}" sibTransId="{C5E0FC76-1D00-491E-851A-DD9EB6D12783}"/>
    <dgm:cxn modelId="{79D4071B-FB17-41EA-9AF9-31B107F5E98A}" type="presOf" srcId="{05D1F0E2-505B-4D90-8113-96A4405C1315}" destId="{33AA59E7-98F4-496C-B9D9-00FCCAEADD2E}" srcOrd="0" destOrd="0" presId="urn:microsoft.com/office/officeart/2005/8/layout/vList5"/>
    <dgm:cxn modelId="{C4092BD7-40A0-46C5-918E-5E950DCD29DF}" type="presOf" srcId="{2566F57E-9D14-44E9-978B-BEE9BC004770}" destId="{BC9820EA-0816-430C-A47D-25653D552926}" srcOrd="0" destOrd="0" presId="urn:microsoft.com/office/officeart/2005/8/layout/vList5"/>
    <dgm:cxn modelId="{16F8EE92-D74D-4E19-9A4D-E475E88544D0}" type="presOf" srcId="{240B0FB9-DC89-4EB8-B5E4-288D62B8AB0C}" destId="{EB09A329-5F6B-4D42-B3BD-400CA9DD046A}" srcOrd="0" destOrd="0" presId="urn:microsoft.com/office/officeart/2005/8/layout/vList5"/>
    <dgm:cxn modelId="{EFDE5A83-5BE2-474F-A5C5-7A0D5897EDE1}" type="presParOf" srcId="{0D6175DF-1B0F-4F44-AFA7-276808690067}" destId="{4F991838-DE99-4190-A11B-4EACDEB0D025}" srcOrd="0" destOrd="0" presId="urn:microsoft.com/office/officeart/2005/8/layout/vList5"/>
    <dgm:cxn modelId="{433A724D-CC5D-4422-B1DD-D3CB9EC76591}" type="presParOf" srcId="{4F991838-DE99-4190-A11B-4EACDEB0D025}" destId="{BC9820EA-0816-430C-A47D-25653D552926}" srcOrd="0" destOrd="0" presId="urn:microsoft.com/office/officeart/2005/8/layout/vList5"/>
    <dgm:cxn modelId="{2BE3AF3D-FA46-413D-8156-F9DD6B016899}" type="presParOf" srcId="{0D6175DF-1B0F-4F44-AFA7-276808690067}" destId="{5DBD1305-1A1E-4BBB-8FB7-57E05AF7CE58}" srcOrd="1" destOrd="0" presId="urn:microsoft.com/office/officeart/2005/8/layout/vList5"/>
    <dgm:cxn modelId="{6CB8D06F-3776-47D4-A30A-085C88F36E1B}" type="presParOf" srcId="{0D6175DF-1B0F-4F44-AFA7-276808690067}" destId="{6E9901DC-5287-4D2F-B6CA-FB878435D2E8}" srcOrd="2" destOrd="0" presId="urn:microsoft.com/office/officeart/2005/8/layout/vList5"/>
    <dgm:cxn modelId="{13367267-08F1-4AD4-901E-3F7E0FF49F35}" type="presParOf" srcId="{6E9901DC-5287-4D2F-B6CA-FB878435D2E8}" destId="{33AA59E7-98F4-496C-B9D9-00FCCAEADD2E}" srcOrd="0" destOrd="0" presId="urn:microsoft.com/office/officeart/2005/8/layout/vList5"/>
    <dgm:cxn modelId="{30217AA2-8019-42A8-8477-9809D4527BDF}" type="presParOf" srcId="{0D6175DF-1B0F-4F44-AFA7-276808690067}" destId="{3A079EAE-187E-464A-A760-F5F319B15428}" srcOrd="3" destOrd="0" presId="urn:microsoft.com/office/officeart/2005/8/layout/vList5"/>
    <dgm:cxn modelId="{C7C05E68-007E-4809-9626-3BE2852B7A48}" type="presParOf" srcId="{0D6175DF-1B0F-4F44-AFA7-276808690067}" destId="{E0BF3154-F1AB-49F9-9BEC-8A692712A005}" srcOrd="4" destOrd="0" presId="urn:microsoft.com/office/officeart/2005/8/layout/vList5"/>
    <dgm:cxn modelId="{D2CE94CF-AD39-4866-85C5-D99C2612F53D}" type="presParOf" srcId="{E0BF3154-F1AB-49F9-9BEC-8A692712A005}" destId="{EB09A329-5F6B-4D42-B3BD-400CA9DD046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033B61-C8CC-48D3-884B-CD27B9934DB7}">
      <dsp:nvSpPr>
        <dsp:cNvPr id="0" name=""/>
        <dsp:cNvSpPr/>
      </dsp:nvSpPr>
      <dsp:spPr>
        <a:xfrm>
          <a:off x="3520082" y="1668264"/>
          <a:ext cx="1189434" cy="118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 smtClean="0"/>
            <a:t>Disciplína</a:t>
          </a:r>
          <a:endParaRPr lang="sk-SK" sz="1600" kern="1200" dirty="0"/>
        </a:p>
      </dsp:txBody>
      <dsp:txXfrm>
        <a:off x="3694271" y="1842453"/>
        <a:ext cx="841056" cy="841056"/>
      </dsp:txXfrm>
    </dsp:sp>
    <dsp:sp modelId="{BF3E2CAE-6052-43D4-B0FB-3104B0A74A8B}">
      <dsp:nvSpPr>
        <dsp:cNvPr id="0" name=""/>
        <dsp:cNvSpPr/>
      </dsp:nvSpPr>
      <dsp:spPr>
        <a:xfrm rot="16200000">
          <a:off x="3988740" y="1235348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000" kern="1200"/>
        </a:p>
      </dsp:txBody>
      <dsp:txXfrm>
        <a:off x="4026558" y="1354047"/>
        <a:ext cx="176483" cy="242645"/>
      </dsp:txXfrm>
    </dsp:sp>
    <dsp:sp modelId="{AE1F73E3-EF1E-4422-A7B8-BE9DCF132481}">
      <dsp:nvSpPr>
        <dsp:cNvPr id="0" name=""/>
        <dsp:cNvSpPr/>
      </dsp:nvSpPr>
      <dsp:spPr>
        <a:xfrm>
          <a:off x="3520082" y="3134"/>
          <a:ext cx="1189434" cy="118943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000" kern="1200" dirty="0" smtClean="0"/>
            <a:t>Dobrá organizácia a pravidlá</a:t>
          </a:r>
          <a:endParaRPr lang="sk-SK" sz="1000" kern="1200" dirty="0"/>
        </a:p>
      </dsp:txBody>
      <dsp:txXfrm>
        <a:off x="3694271" y="177323"/>
        <a:ext cx="841056" cy="841056"/>
      </dsp:txXfrm>
    </dsp:sp>
    <dsp:sp modelId="{CC01D962-F900-499B-8AF5-70F6EC9B4C44}">
      <dsp:nvSpPr>
        <dsp:cNvPr id="0" name=""/>
        <dsp:cNvSpPr/>
      </dsp:nvSpPr>
      <dsp:spPr>
        <a:xfrm>
          <a:off x="4814170" y="2060777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000" kern="1200"/>
        </a:p>
      </dsp:txBody>
      <dsp:txXfrm>
        <a:off x="4814170" y="2141658"/>
        <a:ext cx="176483" cy="242645"/>
      </dsp:txXfrm>
    </dsp:sp>
    <dsp:sp modelId="{DC7B027B-C474-468B-985E-6691B4E480B8}">
      <dsp:nvSpPr>
        <dsp:cNvPr id="0" name=""/>
        <dsp:cNvSpPr/>
      </dsp:nvSpPr>
      <dsp:spPr>
        <a:xfrm>
          <a:off x="5185212" y="1668264"/>
          <a:ext cx="1189434" cy="118943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000" kern="1200" dirty="0" smtClean="0"/>
            <a:t>Motivácia a dobré vzťahy</a:t>
          </a:r>
          <a:endParaRPr lang="sk-SK" sz="1000" kern="1200" dirty="0"/>
        </a:p>
      </dsp:txBody>
      <dsp:txXfrm>
        <a:off x="5359401" y="1842453"/>
        <a:ext cx="841056" cy="841056"/>
      </dsp:txXfrm>
    </dsp:sp>
    <dsp:sp modelId="{A8F15D9F-1D69-4205-895A-4B46B238B990}">
      <dsp:nvSpPr>
        <dsp:cNvPr id="0" name=""/>
        <dsp:cNvSpPr/>
      </dsp:nvSpPr>
      <dsp:spPr>
        <a:xfrm rot="5400000">
          <a:off x="3988740" y="2886207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000" kern="1200"/>
        </a:p>
      </dsp:txBody>
      <dsp:txXfrm>
        <a:off x="4026558" y="2929271"/>
        <a:ext cx="176483" cy="242645"/>
      </dsp:txXfrm>
    </dsp:sp>
    <dsp:sp modelId="{538E86E4-8A62-49D0-A671-26AF8C167524}">
      <dsp:nvSpPr>
        <dsp:cNvPr id="0" name=""/>
        <dsp:cNvSpPr/>
      </dsp:nvSpPr>
      <dsp:spPr>
        <a:xfrm>
          <a:off x="3520082" y="3333394"/>
          <a:ext cx="1189434" cy="118943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000" kern="1200" dirty="0" smtClean="0"/>
            <a:t>Efektívne hodiny</a:t>
          </a:r>
          <a:endParaRPr lang="sk-SK" sz="1000" kern="1200" dirty="0"/>
        </a:p>
      </dsp:txBody>
      <dsp:txXfrm>
        <a:off x="3694271" y="3507583"/>
        <a:ext cx="841056" cy="841056"/>
      </dsp:txXfrm>
    </dsp:sp>
    <dsp:sp modelId="{7D70B202-41C4-477A-A75F-106BB3A04779}">
      <dsp:nvSpPr>
        <dsp:cNvPr id="0" name=""/>
        <dsp:cNvSpPr/>
      </dsp:nvSpPr>
      <dsp:spPr>
        <a:xfrm rot="10800000">
          <a:off x="3163311" y="2060777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000" kern="1200"/>
        </a:p>
      </dsp:txBody>
      <dsp:txXfrm rot="10800000">
        <a:off x="3238946" y="2141658"/>
        <a:ext cx="176483" cy="242645"/>
      </dsp:txXfrm>
    </dsp:sp>
    <dsp:sp modelId="{11CEEB86-C020-41FE-9900-3B936B8D5653}">
      <dsp:nvSpPr>
        <dsp:cNvPr id="0" name=""/>
        <dsp:cNvSpPr/>
      </dsp:nvSpPr>
      <dsp:spPr>
        <a:xfrm>
          <a:off x="1854952" y="1668264"/>
          <a:ext cx="1189434" cy="118943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000" kern="1200" dirty="0" smtClean="0"/>
            <a:t>Presadzovanie poriadku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000" kern="1200" dirty="0" smtClean="0"/>
            <a:t>(odmena </a:t>
          </a:r>
          <a:r>
            <a:rPr lang="sk-SK" sz="1000" kern="1200" dirty="0" smtClean="0"/>
            <a:t>a trest)</a:t>
          </a:r>
          <a:endParaRPr lang="sk-SK" sz="1000" kern="1200" dirty="0"/>
        </a:p>
      </dsp:txBody>
      <dsp:txXfrm>
        <a:off x="2029141" y="1842453"/>
        <a:ext cx="841056" cy="8410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F04A64-9EC8-4E55-85CE-5A40929BCB0D}">
      <dsp:nvSpPr>
        <dsp:cNvPr id="0" name=""/>
        <dsp:cNvSpPr/>
      </dsp:nvSpPr>
      <dsp:spPr>
        <a:xfrm>
          <a:off x="1506" y="1830003"/>
          <a:ext cx="1731912" cy="86595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300" kern="1200" dirty="0" smtClean="0"/>
            <a:t>Byť v strehu</a:t>
          </a:r>
          <a:endParaRPr lang="sk-SK" sz="2300" kern="1200" dirty="0"/>
        </a:p>
      </dsp:txBody>
      <dsp:txXfrm>
        <a:off x="26869" y="1855366"/>
        <a:ext cx="1681186" cy="815230"/>
      </dsp:txXfrm>
    </dsp:sp>
    <dsp:sp modelId="{4D057E97-A229-4F44-A1EA-FD50861945DD}">
      <dsp:nvSpPr>
        <dsp:cNvPr id="0" name=""/>
        <dsp:cNvSpPr/>
      </dsp:nvSpPr>
      <dsp:spPr>
        <a:xfrm>
          <a:off x="2166397" y="1830003"/>
          <a:ext cx="1731912" cy="86595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300" kern="1200" dirty="0" smtClean="0"/>
            <a:t>Rýchla reakcia</a:t>
          </a:r>
          <a:endParaRPr lang="sk-SK" sz="2300" kern="1200" dirty="0"/>
        </a:p>
      </dsp:txBody>
      <dsp:txXfrm>
        <a:off x="2191760" y="1855366"/>
        <a:ext cx="1681186" cy="815230"/>
      </dsp:txXfrm>
    </dsp:sp>
    <dsp:sp modelId="{CDD7C64A-F092-4DCC-BB15-AEE3AC8A59C8}">
      <dsp:nvSpPr>
        <dsp:cNvPr id="0" name=""/>
        <dsp:cNvSpPr/>
      </dsp:nvSpPr>
      <dsp:spPr>
        <a:xfrm>
          <a:off x="4331289" y="1830003"/>
          <a:ext cx="1731912" cy="86595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300" kern="1200" dirty="0" smtClean="0"/>
            <a:t>Dôslednosť</a:t>
          </a:r>
          <a:endParaRPr lang="sk-SK" sz="2300" kern="1200" dirty="0"/>
        </a:p>
      </dsp:txBody>
      <dsp:txXfrm>
        <a:off x="4356652" y="1855366"/>
        <a:ext cx="1681186" cy="815230"/>
      </dsp:txXfrm>
    </dsp:sp>
    <dsp:sp modelId="{843C6109-938D-4083-AFA5-F597E4334A5E}">
      <dsp:nvSpPr>
        <dsp:cNvPr id="0" name=""/>
        <dsp:cNvSpPr/>
      </dsp:nvSpPr>
      <dsp:spPr>
        <a:xfrm>
          <a:off x="6496180" y="1830003"/>
          <a:ext cx="1731912" cy="86595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300" kern="1200" dirty="0" smtClean="0"/>
            <a:t>Prísnosť a spravodlivosť</a:t>
          </a:r>
          <a:endParaRPr lang="sk-SK" sz="2300" kern="1200" dirty="0"/>
        </a:p>
      </dsp:txBody>
      <dsp:txXfrm>
        <a:off x="6521543" y="1855366"/>
        <a:ext cx="1681186" cy="8152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95A70F-4107-447D-9C6B-D53688696D9A}">
      <dsp:nvSpPr>
        <dsp:cNvPr id="0" name=""/>
        <dsp:cNvSpPr/>
      </dsp:nvSpPr>
      <dsp:spPr>
        <a:xfrm>
          <a:off x="0" y="782729"/>
          <a:ext cx="8229600" cy="6475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700" kern="1200" dirty="0" smtClean="0"/>
            <a:t>Jasné pokyny</a:t>
          </a:r>
          <a:endParaRPr lang="sk-SK" sz="2700" kern="1200" dirty="0"/>
        </a:p>
      </dsp:txBody>
      <dsp:txXfrm>
        <a:off x="31613" y="814342"/>
        <a:ext cx="8166374" cy="584369"/>
      </dsp:txXfrm>
    </dsp:sp>
    <dsp:sp modelId="{7E037057-FE73-4C9E-AD04-C12355344A40}">
      <dsp:nvSpPr>
        <dsp:cNvPr id="0" name=""/>
        <dsp:cNvSpPr/>
      </dsp:nvSpPr>
      <dsp:spPr>
        <a:xfrm>
          <a:off x="0" y="1508084"/>
          <a:ext cx="8229600" cy="64759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700" kern="1200" dirty="0" smtClean="0"/>
            <a:t>Každý má prácu</a:t>
          </a:r>
          <a:endParaRPr lang="sk-SK" sz="2700" kern="1200" dirty="0"/>
        </a:p>
      </dsp:txBody>
      <dsp:txXfrm>
        <a:off x="31613" y="1539697"/>
        <a:ext cx="8166374" cy="584369"/>
      </dsp:txXfrm>
    </dsp:sp>
    <dsp:sp modelId="{56A39674-541A-48DF-B821-3EC343442C40}">
      <dsp:nvSpPr>
        <dsp:cNvPr id="0" name=""/>
        <dsp:cNvSpPr/>
      </dsp:nvSpPr>
      <dsp:spPr>
        <a:xfrm>
          <a:off x="0" y="2233440"/>
          <a:ext cx="8229600" cy="64759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700" kern="1200" dirty="0" smtClean="0"/>
            <a:t>Zmysluplné pravidlá, prospievajúce učeniu sa a výchove</a:t>
          </a:r>
          <a:endParaRPr lang="sk-SK" sz="2700" kern="1200" dirty="0"/>
        </a:p>
      </dsp:txBody>
      <dsp:txXfrm>
        <a:off x="31613" y="2265053"/>
        <a:ext cx="8166374" cy="584369"/>
      </dsp:txXfrm>
    </dsp:sp>
    <dsp:sp modelId="{02308E70-25AA-4E4A-9724-0D49BEC06F08}">
      <dsp:nvSpPr>
        <dsp:cNvPr id="0" name=""/>
        <dsp:cNvSpPr/>
      </dsp:nvSpPr>
      <dsp:spPr>
        <a:xfrm>
          <a:off x="0" y="2958795"/>
          <a:ext cx="8229600" cy="64759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700" kern="1200" dirty="0" smtClean="0"/>
            <a:t>Nedodržanie pravidiel – sankcie známe dopredu</a:t>
          </a:r>
          <a:endParaRPr lang="sk-SK" sz="2700" kern="1200" dirty="0"/>
        </a:p>
      </dsp:txBody>
      <dsp:txXfrm>
        <a:off x="31613" y="2990408"/>
        <a:ext cx="8166374" cy="5843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2659BB-D31D-41FD-9E99-5E8FDC9D503F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81EA00-D6AB-4CEA-A780-143090B66853}">
      <dsp:nvSpPr>
        <dsp:cNvPr id="0" name=""/>
        <dsp:cNvSpPr/>
      </dsp:nvSpPr>
      <dsp:spPr>
        <a:xfrm>
          <a:off x="3775352" y="453038"/>
          <a:ext cx="2941875" cy="64353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500" kern="1200" dirty="0" smtClean="0">
              <a:solidFill>
                <a:srgbClr val="C00000"/>
              </a:solidFill>
            </a:rPr>
            <a:t>Fantázia </a:t>
          </a:r>
          <a:r>
            <a:rPr lang="sk-SK" sz="1500" kern="1200" dirty="0" smtClean="0"/>
            <a:t>– záujem, zábava, problémy, osobný rozmer, pestrosť</a:t>
          </a:r>
          <a:endParaRPr lang="sk-SK" sz="1500" kern="1200" dirty="0"/>
        </a:p>
      </dsp:txBody>
      <dsp:txXfrm>
        <a:off x="3806767" y="484453"/>
        <a:ext cx="2879045" cy="580705"/>
      </dsp:txXfrm>
    </dsp:sp>
    <dsp:sp modelId="{E70B7B6A-5778-4E70-B5EE-BC86A9B2C0B6}">
      <dsp:nvSpPr>
        <dsp:cNvPr id="0" name=""/>
        <dsp:cNvSpPr/>
      </dsp:nvSpPr>
      <dsp:spPr>
        <a:xfrm>
          <a:off x="3775352" y="1177015"/>
          <a:ext cx="2941875" cy="64353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500" kern="1200" dirty="0" smtClean="0">
              <a:solidFill>
                <a:srgbClr val="C00000"/>
              </a:solidFill>
            </a:rPr>
            <a:t>Ocenenie </a:t>
          </a:r>
          <a:r>
            <a:rPr lang="sk-SK" sz="1500" kern="1200" dirty="0" smtClean="0"/>
            <a:t>– pochvala a spätná väzba</a:t>
          </a:r>
          <a:endParaRPr lang="sk-SK" sz="1500" kern="1200" dirty="0"/>
        </a:p>
      </dsp:txBody>
      <dsp:txXfrm>
        <a:off x="3806767" y="1208430"/>
        <a:ext cx="2879045" cy="580705"/>
      </dsp:txXfrm>
    </dsp:sp>
    <dsp:sp modelId="{E97A701A-E511-4EB0-BE42-767BC00DA2A8}">
      <dsp:nvSpPr>
        <dsp:cNvPr id="0" name=""/>
        <dsp:cNvSpPr/>
      </dsp:nvSpPr>
      <dsp:spPr>
        <a:xfrm>
          <a:off x="3775352" y="1900992"/>
          <a:ext cx="2941875" cy="64353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500" kern="1200" dirty="0" smtClean="0">
              <a:solidFill>
                <a:srgbClr val="C00000"/>
              </a:solidFill>
            </a:rPr>
            <a:t>Ciele –</a:t>
          </a:r>
          <a:r>
            <a:rPr lang="sk-SK" sz="1500" kern="1200" dirty="0" smtClean="0"/>
            <a:t> dosiahnuteľné, krátkodobé, primerane náročné</a:t>
          </a:r>
          <a:endParaRPr lang="sk-SK" sz="1500" kern="1200" dirty="0"/>
        </a:p>
      </dsp:txBody>
      <dsp:txXfrm>
        <a:off x="3806767" y="1932407"/>
        <a:ext cx="2879045" cy="580705"/>
      </dsp:txXfrm>
    </dsp:sp>
    <dsp:sp modelId="{F494B0E5-FB48-40E8-9C88-F37B036296AA}">
      <dsp:nvSpPr>
        <dsp:cNvPr id="0" name=""/>
        <dsp:cNvSpPr/>
      </dsp:nvSpPr>
      <dsp:spPr>
        <a:xfrm>
          <a:off x="3817774" y="2579628"/>
          <a:ext cx="2941875" cy="64353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500" kern="1200" dirty="0" smtClean="0">
              <a:solidFill>
                <a:srgbClr val="C00000"/>
              </a:solidFill>
            </a:rPr>
            <a:t>Úspech</a:t>
          </a:r>
          <a:r>
            <a:rPr lang="sk-SK" sz="1500" kern="1200" dirty="0" smtClean="0"/>
            <a:t> – zvládnuteľné úlohy</a:t>
          </a:r>
          <a:endParaRPr lang="sk-SK" sz="1500" kern="1200" dirty="0"/>
        </a:p>
      </dsp:txBody>
      <dsp:txXfrm>
        <a:off x="3849189" y="2611043"/>
        <a:ext cx="2879045" cy="580705"/>
      </dsp:txXfrm>
    </dsp:sp>
    <dsp:sp modelId="{E89ADAFF-4048-4600-9B73-7F8ACE732316}">
      <dsp:nvSpPr>
        <dsp:cNvPr id="0" name=""/>
        <dsp:cNvSpPr/>
      </dsp:nvSpPr>
      <dsp:spPr>
        <a:xfrm>
          <a:off x="3775352" y="3348947"/>
          <a:ext cx="2941875" cy="64353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500" kern="1200" dirty="0" smtClean="0">
              <a:solidFill>
                <a:srgbClr val="C00000"/>
              </a:solidFill>
            </a:rPr>
            <a:t>Zmysel</a:t>
          </a:r>
          <a:r>
            <a:rPr lang="sk-SK" sz="1500" kern="1200" dirty="0" smtClean="0"/>
            <a:t> – jasný účel učiva, vzťah k praxi, k životu</a:t>
          </a:r>
          <a:endParaRPr lang="sk-SK" sz="1500" kern="1200" dirty="0"/>
        </a:p>
      </dsp:txBody>
      <dsp:txXfrm>
        <a:off x="3806767" y="3380362"/>
        <a:ext cx="2879045" cy="5807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3098B2-12DD-43E6-BE5B-8B42528F7940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300" kern="1200" dirty="0" smtClean="0"/>
            <a:t>trpezlivosť</a:t>
          </a:r>
          <a:endParaRPr lang="sk-SK" sz="3300" kern="1200" dirty="0"/>
        </a:p>
      </dsp:txBody>
      <dsp:txXfrm>
        <a:off x="0" y="591343"/>
        <a:ext cx="2571749" cy="1543050"/>
      </dsp:txXfrm>
    </dsp:sp>
    <dsp:sp modelId="{42BF3A76-B028-4534-80E0-0CE6F6EFF4B5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300" kern="1200" dirty="0" smtClean="0"/>
            <a:t>spravodlivosť</a:t>
          </a:r>
          <a:endParaRPr lang="sk-SK" sz="3300" kern="1200" dirty="0"/>
        </a:p>
      </dsp:txBody>
      <dsp:txXfrm>
        <a:off x="2828925" y="591343"/>
        <a:ext cx="2571749" cy="1543050"/>
      </dsp:txXfrm>
    </dsp:sp>
    <dsp:sp modelId="{2124745B-0D09-42FA-B3F2-7C220DB9588A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300" kern="1200" dirty="0" smtClean="0"/>
            <a:t>pochvala</a:t>
          </a:r>
          <a:endParaRPr lang="sk-SK" sz="3300" kern="1200" dirty="0"/>
        </a:p>
      </dsp:txBody>
      <dsp:txXfrm>
        <a:off x="5657849" y="591343"/>
        <a:ext cx="2571749" cy="1543050"/>
      </dsp:txXfrm>
    </dsp:sp>
    <dsp:sp modelId="{98894C3C-A5F5-4524-93CA-B9A415D279F9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300" kern="1200" dirty="0" smtClean="0"/>
            <a:t>záujem o žiakov</a:t>
          </a:r>
          <a:endParaRPr lang="sk-SK" sz="3300" kern="1200" dirty="0"/>
        </a:p>
      </dsp:txBody>
      <dsp:txXfrm>
        <a:off x="1414462" y="2391569"/>
        <a:ext cx="2571749" cy="1543050"/>
      </dsp:txXfrm>
    </dsp:sp>
    <dsp:sp modelId="{F1C31ED1-FBB4-47E3-B3B6-48599A98059B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300" kern="1200" dirty="0" smtClean="0"/>
            <a:t>úsmev a humor</a:t>
          </a:r>
          <a:endParaRPr lang="sk-SK" sz="3300" kern="1200" dirty="0"/>
        </a:p>
      </dsp:txBody>
      <dsp:txXfrm>
        <a:off x="4243387" y="2391569"/>
        <a:ext cx="2571749" cy="154305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9820EA-0816-430C-A47D-25653D552926}">
      <dsp:nvSpPr>
        <dsp:cNvPr id="0" name=""/>
        <dsp:cNvSpPr/>
      </dsp:nvSpPr>
      <dsp:spPr>
        <a:xfrm>
          <a:off x="2633471" y="2209"/>
          <a:ext cx="2962656" cy="145856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600" kern="1200" dirty="0" smtClean="0"/>
            <a:t>Jasné a dosiahnuteľné ciele</a:t>
          </a:r>
          <a:endParaRPr lang="sk-SK" sz="2600" kern="1200" dirty="0"/>
        </a:p>
      </dsp:txBody>
      <dsp:txXfrm>
        <a:off x="2704672" y="73410"/>
        <a:ext cx="2820254" cy="1316160"/>
      </dsp:txXfrm>
    </dsp:sp>
    <dsp:sp modelId="{33AA59E7-98F4-496C-B9D9-00FCCAEADD2E}">
      <dsp:nvSpPr>
        <dsp:cNvPr id="0" name=""/>
        <dsp:cNvSpPr/>
      </dsp:nvSpPr>
      <dsp:spPr>
        <a:xfrm>
          <a:off x="2633471" y="1533700"/>
          <a:ext cx="2962656" cy="145856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600" kern="1200" dirty="0" smtClean="0"/>
            <a:t>Zaujímavé a pestré úlohy</a:t>
          </a:r>
          <a:endParaRPr lang="sk-SK" sz="2600" kern="1200" dirty="0"/>
        </a:p>
      </dsp:txBody>
      <dsp:txXfrm>
        <a:off x="2704672" y="1604901"/>
        <a:ext cx="2820254" cy="1316160"/>
      </dsp:txXfrm>
    </dsp:sp>
    <dsp:sp modelId="{EB09A329-5F6B-4D42-B3BD-400CA9DD046A}">
      <dsp:nvSpPr>
        <dsp:cNvPr id="0" name=""/>
        <dsp:cNvSpPr/>
      </dsp:nvSpPr>
      <dsp:spPr>
        <a:xfrm>
          <a:off x="2633471" y="3065190"/>
          <a:ext cx="2962656" cy="145856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600" kern="1200" dirty="0" smtClean="0"/>
            <a:t>Účinné a zaujímavé vyučovacie metódy</a:t>
          </a:r>
          <a:endParaRPr lang="sk-SK" sz="2600" kern="1200" dirty="0"/>
        </a:p>
      </dsp:txBody>
      <dsp:txXfrm>
        <a:off x="2704672" y="3136391"/>
        <a:ext cx="2820254" cy="1316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E376B3-E3DF-4641-B7A6-7F984A66710E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55AFF-1BF2-4A73-B5C1-BCBCCD9B63E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73664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55AFF-1BF2-4A73-B5C1-BCBCCD9B63EF}" type="slidenum">
              <a:rPr lang="sk-SK" smtClean="0"/>
              <a:pPr/>
              <a:t>11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609DD-2F4C-40D3-9BA2-614B2E111DB8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C379F-BE01-480C-8151-C2C40D35D08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20030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609DD-2F4C-40D3-9BA2-614B2E111DB8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C379F-BE01-480C-8151-C2C40D35D08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25652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609DD-2F4C-40D3-9BA2-614B2E111DB8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C379F-BE01-480C-8151-C2C40D35D08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14684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609DD-2F4C-40D3-9BA2-614B2E111DB8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C379F-BE01-480C-8151-C2C40D35D08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97912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609DD-2F4C-40D3-9BA2-614B2E111DB8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C379F-BE01-480C-8151-C2C40D35D08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49587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609DD-2F4C-40D3-9BA2-614B2E111DB8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C379F-BE01-480C-8151-C2C40D35D08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0874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609DD-2F4C-40D3-9BA2-614B2E111DB8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C379F-BE01-480C-8151-C2C40D35D08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69926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609DD-2F4C-40D3-9BA2-614B2E111DB8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C379F-BE01-480C-8151-C2C40D35D08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86310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609DD-2F4C-40D3-9BA2-614B2E111DB8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C379F-BE01-480C-8151-C2C40D35D08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03907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609DD-2F4C-40D3-9BA2-614B2E111DB8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C379F-BE01-480C-8151-C2C40D35D08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06592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609DD-2F4C-40D3-9BA2-614B2E111DB8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C379F-BE01-480C-8151-C2C40D35D08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38569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609DD-2F4C-40D3-9BA2-614B2E111DB8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C379F-BE01-480C-8151-C2C40D35D08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2969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err="1" smtClean="0">
                <a:solidFill>
                  <a:srgbClr val="C00000"/>
                </a:solidFill>
              </a:rPr>
              <a:t>Pedagodické</a:t>
            </a:r>
            <a:r>
              <a:rPr lang="sk-SK" b="1" dirty="0" smtClean="0">
                <a:solidFill>
                  <a:srgbClr val="C00000"/>
                </a:solidFill>
              </a:rPr>
              <a:t> zručnosti spojené </a:t>
            </a:r>
            <a:br>
              <a:rPr lang="sk-SK" b="1" dirty="0" smtClean="0">
                <a:solidFill>
                  <a:srgbClr val="C00000"/>
                </a:solidFill>
              </a:rPr>
            </a:br>
            <a:r>
              <a:rPr lang="sk-SK" b="1" dirty="0" smtClean="0">
                <a:solidFill>
                  <a:srgbClr val="C00000"/>
                </a:solidFill>
              </a:rPr>
              <a:t>s prípravou na hodinu</a:t>
            </a:r>
            <a:endParaRPr lang="sk-SK" b="1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>
                <a:solidFill>
                  <a:srgbClr val="C00000"/>
                </a:solidFill>
              </a:rPr>
              <a:t>Vyučovacia hodina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>
              <a:buFont typeface="Arial" pitchFamily="34" charset="0"/>
              <a:buChar char="•"/>
            </a:pPr>
            <a:r>
              <a:rPr lang="sk-SK" sz="5100" b="1" i="1" dirty="0" smtClean="0"/>
              <a:t>by mala byť cieľavedome vedená a vyjadrovať vysoké očakávania voči žiakom</a:t>
            </a:r>
            <a:endParaRPr lang="sk-SK" sz="5100" dirty="0" smtClean="0"/>
          </a:p>
          <a:p>
            <a:pPr lvl="0"/>
            <a:r>
              <a:rPr lang="sk-SK" sz="5100" b="1" i="1" dirty="0" smtClean="0"/>
              <a:t>žiaci by mali dostať príležitosť zorganizovať si vlastnú prácu</a:t>
            </a:r>
            <a:endParaRPr lang="sk-SK" sz="5100" dirty="0" smtClean="0"/>
          </a:p>
          <a:p>
            <a:pPr lvl="0"/>
            <a:r>
              <a:rPr lang="sk-SK" sz="5100" b="1" i="1" dirty="0" smtClean="0"/>
              <a:t>mala by žiakov zaujať a udržať ich záujem</a:t>
            </a:r>
            <a:endParaRPr lang="sk-SK" sz="5100" dirty="0" smtClean="0"/>
          </a:p>
          <a:p>
            <a:pPr lvl="0"/>
            <a:r>
              <a:rPr lang="sk-SK" sz="5100" b="1" i="1" dirty="0" smtClean="0"/>
              <a:t>práca na hodine by mala zodpovedať schopnostiam a študijným potrebám žiakov</a:t>
            </a:r>
            <a:endParaRPr lang="sk-SK" sz="5100" dirty="0" smtClean="0"/>
          </a:p>
          <a:p>
            <a:pPr lvl="0"/>
            <a:r>
              <a:rPr lang="sk-SK" sz="5100" b="1" i="1" dirty="0" smtClean="0"/>
              <a:t>mala by rozvíjať vyjadrovacie schopnosti žiakov</a:t>
            </a:r>
            <a:endParaRPr lang="sk-SK" sz="5100" dirty="0" smtClean="0"/>
          </a:p>
          <a:p>
            <a:pPr lvl="0"/>
            <a:r>
              <a:rPr lang="sk-SK" sz="5100" b="1" i="1" dirty="0" smtClean="0"/>
              <a:t>pri vyučovaní by mal učiteľ využívať širokú škálu učebných činností</a:t>
            </a:r>
            <a:endParaRPr lang="sk-SK" sz="5100" dirty="0" smtClean="0"/>
          </a:p>
          <a:p>
            <a:pPr lvl="0"/>
            <a:r>
              <a:rPr lang="sk-SK" sz="5100" b="1" i="1" dirty="0" smtClean="0"/>
              <a:t>poriadok a kvalitné vedenie by malo byť založené na skúsenom riadení triedy, zapojení žiakov do vyučovania a vzájomnej úcte</a:t>
            </a:r>
            <a:endParaRPr lang="sk-SK" sz="5100" dirty="0" smtClean="0"/>
          </a:p>
          <a:p>
            <a:pPr>
              <a:buNone/>
            </a:pPr>
            <a:r>
              <a:rPr lang="sk-SK" b="1" i="1" dirty="0" smtClean="0"/>
              <a:t> </a:t>
            </a: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sz="4900" b="1" dirty="0">
                <a:solidFill>
                  <a:srgbClr val="C00000"/>
                </a:solidFill>
              </a:rPr>
              <a:t>Plánovanie a príprava hodiny</a:t>
            </a:r>
            <a:br>
              <a:rPr lang="sk-SK" sz="4900" b="1" dirty="0">
                <a:solidFill>
                  <a:srgbClr val="C00000"/>
                </a:solidFill>
              </a:rPr>
            </a:br>
            <a:endParaRPr lang="sk-SK" sz="49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41136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sk-SK" sz="9600" b="1" i="1" dirty="0"/>
              <a:t>plán hodiny musí obsahovať jasné a vhodné zámery a ciele</a:t>
            </a:r>
          </a:p>
          <a:p>
            <a:pPr lvl="0"/>
            <a:r>
              <a:rPr lang="sk-SK" sz="9600" b="1" i="1" dirty="0" smtClean="0"/>
              <a:t>obsah</a:t>
            </a:r>
            <a:r>
              <a:rPr lang="sk-SK" sz="9600" b="1" i="1" dirty="0"/>
              <a:t>, metódy, formy a štruktúra musia zodpovedať špecifickým cieľom</a:t>
            </a:r>
          </a:p>
          <a:p>
            <a:pPr lvl="0"/>
            <a:r>
              <a:rPr lang="sk-SK" sz="9600" b="1" i="1" dirty="0" smtClean="0"/>
              <a:t>hodina </a:t>
            </a:r>
            <a:r>
              <a:rPr lang="sk-SK" sz="9600" b="1" i="1" dirty="0"/>
              <a:t>má byť naplánovaná tak, aby nadväzovala na predchádzajúcu hodinu a umožnila nadviazať na ďalšiu hodinu</a:t>
            </a:r>
          </a:p>
          <a:p>
            <a:pPr lvl="0"/>
            <a:r>
              <a:rPr lang="sk-SK" sz="9600" b="1" i="1" dirty="0" smtClean="0"/>
              <a:t>učebné </a:t>
            </a:r>
            <a:r>
              <a:rPr lang="sk-SK" sz="9600" b="1" i="1" dirty="0"/>
              <a:t>materiály  a pomôcky majú byť včas pripravené a skontrolované</a:t>
            </a:r>
          </a:p>
          <a:p>
            <a:pPr lvl="0"/>
            <a:r>
              <a:rPr lang="sk-SK" sz="9600" b="1" i="1" dirty="0" smtClean="0"/>
              <a:t>pri </a:t>
            </a:r>
            <a:r>
              <a:rPr lang="sk-SK" sz="9600" b="1" i="1" dirty="0"/>
              <a:t>každom rozhodovaní je potrebné v procese plánovania brať do úvahy situáciu žiakov a širší </a:t>
            </a:r>
            <a:r>
              <a:rPr lang="sk-SK" sz="9600" b="1" i="1" dirty="0" smtClean="0"/>
              <a:t>kontext</a:t>
            </a:r>
            <a:endParaRPr lang="sk-SK" sz="9600" b="1" i="1" dirty="0"/>
          </a:p>
          <a:p>
            <a:pPr lvl="0"/>
            <a:r>
              <a:rPr lang="sk-SK" sz="9600" b="1" i="1" dirty="0"/>
              <a:t>hodina má byť usporiadaná tak, aby vyučovanie zaujalo a udržalo pozornosť žiakov a aktívnu účasť na vyučovaní</a:t>
            </a:r>
          </a:p>
          <a:p>
            <a:pPr>
              <a:buNone/>
            </a:pPr>
            <a:r>
              <a:rPr lang="sk-SK" sz="7400" b="1" dirty="0" smtClean="0"/>
              <a:t> </a:t>
            </a:r>
          </a:p>
          <a:p>
            <a:pPr>
              <a:buNone/>
            </a:pPr>
            <a:r>
              <a:rPr lang="sk-SK" b="1" dirty="0" smtClean="0"/>
              <a:t> </a:t>
            </a:r>
          </a:p>
          <a:p>
            <a:pPr>
              <a:buNone/>
            </a:pPr>
            <a:r>
              <a:rPr lang="sk-SK" b="1" dirty="0" smtClean="0"/>
              <a:t> 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b="1" dirty="0">
                <a:solidFill>
                  <a:srgbClr val="C00000"/>
                </a:solidFill>
              </a:rPr>
              <a:t>Prvky plánovania a </a:t>
            </a:r>
            <a:r>
              <a:rPr lang="sk-SK" b="1" dirty="0" smtClean="0">
                <a:solidFill>
                  <a:srgbClr val="C00000"/>
                </a:solidFill>
              </a:rPr>
              <a:t>prípravy</a:t>
            </a:r>
            <a:endParaRPr lang="sk-SK" b="1" dirty="0">
              <a:solidFill>
                <a:srgbClr val="C0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901176"/>
          </a:xfrm>
        </p:spPr>
        <p:txBody>
          <a:bodyPr>
            <a:normAutofit fontScale="70000" lnSpcReduction="20000"/>
          </a:bodyPr>
          <a:lstStyle/>
          <a:p>
            <a:pPr marL="624078" lvl="0" indent="-514350">
              <a:buFont typeface="+mj-lt"/>
              <a:buAutoNum type="alphaUcPeriod"/>
            </a:pPr>
            <a:r>
              <a:rPr lang="sk-SK" sz="3400" b="1" dirty="0" smtClean="0">
                <a:solidFill>
                  <a:srgbClr val="C00000"/>
                </a:solidFill>
              </a:rPr>
              <a:t>Výber vyučovacích  cieľov a učiva</a:t>
            </a:r>
            <a:r>
              <a:rPr lang="sk-SK" sz="3400" b="1" i="1" dirty="0" smtClean="0"/>
              <a:t>, ktorým bude hodina venovaná</a:t>
            </a:r>
            <a:endParaRPr lang="sk-SK" sz="3400" dirty="0" smtClean="0"/>
          </a:p>
          <a:p>
            <a:pPr marL="624078" lvl="0" indent="-514350">
              <a:buFont typeface="+mj-lt"/>
              <a:buAutoNum type="alphaUcPeriod"/>
            </a:pPr>
            <a:r>
              <a:rPr lang="sk-SK" sz="3400" b="1" dirty="0" smtClean="0">
                <a:solidFill>
                  <a:srgbClr val="C00000"/>
                </a:solidFill>
              </a:rPr>
              <a:t>Výber činností a štruktúra hodiny </a:t>
            </a:r>
            <a:r>
              <a:rPr lang="sk-SK" sz="3400" b="1" i="1" dirty="0" smtClean="0"/>
              <a:t>(výber typu a charakteru činností, ktoré budú použité (napr. výklad, práca v skupinách, samostatná práca – </a:t>
            </a:r>
            <a:r>
              <a:rPr lang="sk-SK" sz="3400" b="1" i="1" dirty="0" smtClean="0">
                <a:solidFill>
                  <a:schemeClr val="accent6">
                    <a:lumMod val="75000"/>
                  </a:schemeClr>
                </a:solidFill>
              </a:rPr>
              <a:t>metódy a formy), </a:t>
            </a:r>
            <a:r>
              <a:rPr lang="sk-SK" sz="3400" b="1" i="1" dirty="0" smtClean="0"/>
              <a:t>poradie a časový rozvrh jednotlivých činností, </a:t>
            </a:r>
          </a:p>
          <a:p>
            <a:pPr marL="624078" lvl="0" indent="-514350">
              <a:buFont typeface="+mj-lt"/>
              <a:buAutoNum type="alphaUcPeriod"/>
            </a:pPr>
            <a:r>
              <a:rPr lang="sk-SK" sz="3400" b="1" dirty="0" smtClean="0">
                <a:solidFill>
                  <a:srgbClr val="C00000"/>
                </a:solidFill>
              </a:rPr>
              <a:t>Výber všetkých pomôcok</a:t>
            </a:r>
            <a:r>
              <a:rPr lang="sk-SK" sz="3400" b="1" i="1" dirty="0" smtClean="0"/>
              <a:t>, ktoré budú použité </a:t>
            </a:r>
            <a:endParaRPr lang="sk-SK" sz="3400" dirty="0" smtClean="0"/>
          </a:p>
          <a:p>
            <a:pPr marL="624078" lvl="0" indent="-514350">
              <a:buFont typeface="+mj-lt"/>
              <a:buAutoNum type="alphaUcPeriod"/>
            </a:pPr>
            <a:r>
              <a:rPr lang="sk-SK" sz="3400" b="1" dirty="0" smtClean="0">
                <a:solidFill>
                  <a:srgbClr val="C00000"/>
                </a:solidFill>
              </a:rPr>
              <a:t>Príprava pomôcok a didaktickej techniky,</a:t>
            </a:r>
            <a:r>
              <a:rPr lang="sk-SK" sz="3400" b="1" i="1" dirty="0" smtClean="0"/>
              <a:t> ktoré učiteľ plánuje využiť (napr. príprava rôznych materiálov, vzorových príkladov, kontrola funkčnosti didaktickej techniky, usporiadanie učebne, prípadne nácvik (pokusu, experimentu, inštruktáže, ukážky apod.)</a:t>
            </a:r>
            <a:endParaRPr lang="sk-SK" sz="3400" dirty="0" smtClean="0"/>
          </a:p>
          <a:p>
            <a:pPr marL="624078" indent="-514350">
              <a:buFont typeface="+mj-lt"/>
              <a:buAutoNum type="alphaUcPeriod"/>
            </a:pPr>
            <a:r>
              <a:rPr lang="sk-SK" sz="3400" b="1" dirty="0" smtClean="0">
                <a:solidFill>
                  <a:srgbClr val="C00000"/>
                </a:solidFill>
              </a:rPr>
              <a:t>Kontrola splnenia cieľov</a:t>
            </a:r>
            <a:r>
              <a:rPr lang="sk-SK" sz="3400" b="1" dirty="0" smtClean="0"/>
              <a:t>,</a:t>
            </a:r>
            <a:r>
              <a:rPr lang="sk-SK" sz="3400" b="1" dirty="0" smtClean="0">
                <a:solidFill>
                  <a:srgbClr val="C00000"/>
                </a:solidFill>
              </a:rPr>
              <a:t> </a:t>
            </a:r>
            <a:r>
              <a:rPr lang="sk-SK" sz="3400" b="1" i="1" dirty="0" smtClean="0"/>
              <a:t>rozhodnutie o spôsobe sledovania a hodnotenia priebehu a výsledkov vyučovania</a:t>
            </a:r>
            <a:endParaRPr lang="sk-SK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rgbClr val="C00000"/>
                </a:solidFill>
              </a:rPr>
              <a:t>Výber vyučovacích  cieľov a </a:t>
            </a:r>
            <a:r>
              <a:rPr lang="sk-SK" b="1" dirty="0" smtClean="0">
                <a:solidFill>
                  <a:srgbClr val="C00000"/>
                </a:solidFill>
              </a:rPr>
              <a:t>učiva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k-SK" sz="3800" dirty="0" smtClean="0"/>
              <a:t> </a:t>
            </a:r>
            <a:endParaRPr lang="sk-SK" sz="5000" dirty="0"/>
          </a:p>
          <a:p>
            <a:pPr>
              <a:buFont typeface="Arial" pitchFamily="34" charset="0"/>
              <a:buChar char="•"/>
            </a:pPr>
            <a:r>
              <a:rPr lang="sk-SK" sz="3800" b="1" i="1" dirty="0">
                <a:solidFill>
                  <a:srgbClr val="FF0000"/>
                </a:solidFill>
              </a:rPr>
              <a:t>Ciele</a:t>
            </a:r>
            <a:r>
              <a:rPr lang="sk-SK" sz="3800" b="1" i="1" dirty="0"/>
              <a:t> – vymedziť a formulovať špecifické ciele s dôrazom na požiadavku primeranosti, jednoznačnosti , kontrolovateľnosti, konzistentnosti</a:t>
            </a:r>
          </a:p>
          <a:p>
            <a:r>
              <a:rPr lang="sk-SK" sz="3800" b="1" i="1" dirty="0">
                <a:solidFill>
                  <a:srgbClr val="FF0000"/>
                </a:solidFill>
              </a:rPr>
              <a:t>Obsah</a:t>
            </a:r>
            <a:r>
              <a:rPr lang="sk-SK" sz="3800" b="1" i="1" dirty="0"/>
              <a:t> – vybrať podstatné, rozdeliť tému na menšie časti, prvky, aspekty a logicky usporiadať s ohľadom na časové dispozície. To vyžaduje dobré poznanie predmetu a žiakov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rgbClr val="C00000"/>
                </a:solidFill>
              </a:rPr>
              <a:t>Výber činností a štruktúra hodiny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b="1" i="1" dirty="0"/>
              <a:t>Výber učebných činností má zodpovedať :</a:t>
            </a:r>
          </a:p>
          <a:p>
            <a:pPr>
              <a:buFont typeface="Wingdings" pitchFamily="2" charset="2"/>
              <a:buChar char="Ø"/>
            </a:pPr>
            <a:r>
              <a:rPr lang="sk-SK" b="1" i="1" dirty="0"/>
              <a:t>cieľom a charakteru učiva</a:t>
            </a:r>
          </a:p>
          <a:p>
            <a:pPr>
              <a:buFont typeface="Wingdings" pitchFamily="2" charset="2"/>
              <a:buChar char="Ø"/>
            </a:pPr>
            <a:r>
              <a:rPr lang="sk-SK" b="1" i="1" dirty="0"/>
              <a:t>potrebám žiakov, ich schopnostiam a motivácii</a:t>
            </a:r>
          </a:p>
          <a:p>
            <a:pPr lvl="0">
              <a:buFont typeface="Wingdings" pitchFamily="2" charset="2"/>
              <a:buChar char="Ø"/>
            </a:pPr>
            <a:r>
              <a:rPr lang="sk-SK" b="1" i="1" dirty="0"/>
              <a:t>času, v ktorom sa hodina uskutoční</a:t>
            </a:r>
          </a:p>
          <a:p>
            <a:pPr lvl="0">
              <a:buFont typeface="Wingdings" pitchFamily="2" charset="2"/>
              <a:buChar char="Ø"/>
            </a:pPr>
            <a:r>
              <a:rPr lang="sk-SK" b="1" i="1" dirty="0"/>
              <a:t>dostupnosti učebných pomôcok, ktoré sú k dispozícii </a:t>
            </a:r>
          </a:p>
          <a:p>
            <a:pPr lvl="0">
              <a:buFont typeface="Wingdings" pitchFamily="2" charset="2"/>
              <a:buChar char="Ø"/>
            </a:pPr>
            <a:r>
              <a:rPr lang="sk-SK" b="1" i="1" dirty="0"/>
              <a:t>času na prípravu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57044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rgbClr val="C00000"/>
                </a:solidFill>
              </a:rPr>
              <a:t>Výber činností a štruktúra hodiny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sk-SK" sz="5100" dirty="0" smtClean="0"/>
              <a:t> </a:t>
            </a:r>
          </a:p>
          <a:p>
            <a:r>
              <a:rPr lang="sk-SK" sz="5100" b="1" i="1" dirty="0"/>
              <a:t>Pestrosť a rôznorodosť činností má</a:t>
            </a:r>
          </a:p>
          <a:p>
            <a:pPr lvl="1">
              <a:buFont typeface="Wingdings" pitchFamily="2" charset="2"/>
              <a:buChar char="Ø"/>
            </a:pPr>
            <a:r>
              <a:rPr lang="sk-SK" sz="4700" b="1" i="1" dirty="0"/>
              <a:t>udržať  aktivitu žiakov</a:t>
            </a:r>
          </a:p>
          <a:p>
            <a:pPr lvl="1">
              <a:buFont typeface="Wingdings" pitchFamily="2" charset="2"/>
              <a:buChar char="Ø"/>
            </a:pPr>
            <a:r>
              <a:rPr lang="sk-SK" sz="4700" b="1" i="1" dirty="0"/>
              <a:t>poskytovať príležitosť žiakom s rôznymi učebnými štýlmi a schopnosťami</a:t>
            </a:r>
          </a:p>
          <a:p>
            <a:r>
              <a:rPr lang="sk-SK" sz="5100" b="1" i="1" dirty="0"/>
              <a:t>Sledovanie pokroku žiaka</a:t>
            </a:r>
          </a:p>
          <a:p>
            <a:pPr lvl="1">
              <a:buFont typeface="Wingdings" pitchFamily="2" charset="2"/>
              <a:buChar char="Ø"/>
            </a:pPr>
            <a:r>
              <a:rPr lang="sk-SK" sz="4700" b="1" i="1" dirty="0"/>
              <a:t>verbálna a neverbálna spätná väzba – otázky, testy, sledovanie práce žiakov a pomoc</a:t>
            </a:r>
          </a:p>
          <a:p>
            <a:pPr>
              <a:buNone/>
            </a:pPr>
            <a:r>
              <a:rPr lang="sk-SK" sz="5100" dirty="0" smtClean="0"/>
              <a:t> </a:t>
            </a:r>
            <a:endParaRPr lang="sk-SK" sz="5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4900" b="1" dirty="0" smtClean="0">
                <a:solidFill>
                  <a:srgbClr val="C00000"/>
                </a:solidFill>
              </a:rPr>
              <a:t/>
            </a:r>
            <a:br>
              <a:rPr lang="sk-SK" sz="4900" b="1" dirty="0" smtClean="0">
                <a:solidFill>
                  <a:srgbClr val="C00000"/>
                </a:solidFill>
              </a:rPr>
            </a:br>
            <a:r>
              <a:rPr lang="sk-SK" sz="4900" b="1" dirty="0" smtClean="0">
                <a:solidFill>
                  <a:srgbClr val="C00000"/>
                </a:solidFill>
              </a:rPr>
              <a:t>Účel </a:t>
            </a:r>
            <a:r>
              <a:rPr lang="sk-SK" sz="4900" b="1" dirty="0">
                <a:solidFill>
                  <a:srgbClr val="C00000"/>
                </a:solidFill>
              </a:rPr>
              <a:t>a funkcia prípravy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sk-SK" sz="8000" b="1" dirty="0" smtClean="0"/>
              <a:t>Umožňuje jasne a konkrétne si premyslieť, aký </a:t>
            </a:r>
            <a:r>
              <a:rPr lang="sk-SK" sz="8000" b="1" dirty="0" smtClean="0">
                <a:solidFill>
                  <a:srgbClr val="FF0000"/>
                </a:solidFill>
              </a:rPr>
              <a:t>typ učenia sa </a:t>
            </a:r>
            <a:r>
              <a:rPr lang="sk-SK" sz="8000" b="1" dirty="0" smtClean="0"/>
              <a:t>žiakov chce učiteľ navodiť a uviesť ciele do súladu s vedomosťami učiteľa o žiakoch a o mieste a význame hodiny vo všeobecnom pláne vyučovania.</a:t>
            </a:r>
          </a:p>
          <a:p>
            <a:pPr marL="0" indent="0">
              <a:buNone/>
            </a:pPr>
            <a:r>
              <a:rPr lang="sk-SK" sz="8000" b="1" dirty="0" smtClean="0">
                <a:solidFill>
                  <a:schemeClr val="tx1"/>
                </a:solidFill>
              </a:rPr>
              <a:t>Umožňuje premyslieť si obsah a štruktúru hodiny, čo znamená rozmyslieť si, koľko času bude potrebné venovať jednotlivým aktivitám. </a:t>
            </a:r>
            <a:r>
              <a:rPr lang="sk-SK" sz="8000" b="1" dirty="0" smtClean="0">
                <a:solidFill>
                  <a:srgbClr val="FF0000"/>
                </a:solidFill>
              </a:rPr>
              <a:t>Voľba času </a:t>
            </a:r>
            <a:r>
              <a:rPr lang="sk-SK" sz="8000" b="1" dirty="0" smtClean="0">
                <a:solidFill>
                  <a:schemeClr val="tx1"/>
                </a:solidFill>
              </a:rPr>
              <a:t>a vhodného tempa patrí k najdôležitejším  pedagogickým zručnostiam.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b="1" dirty="0">
                <a:solidFill>
                  <a:srgbClr val="C00000"/>
                </a:solidFill>
              </a:rPr>
              <a:t>Účel a funkcia </a:t>
            </a:r>
            <a:r>
              <a:rPr lang="sk-SK" b="1" dirty="0" smtClean="0">
                <a:solidFill>
                  <a:srgbClr val="C00000"/>
                </a:solidFill>
              </a:rPr>
              <a:t>prípravy</a:t>
            </a:r>
            <a:endParaRPr lang="sk-SK" b="1" dirty="0">
              <a:solidFill>
                <a:srgbClr val="C0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25000" lnSpcReduction="20000"/>
          </a:bodyPr>
          <a:lstStyle/>
          <a:p>
            <a:pPr marL="457200" lvl="1" indent="0">
              <a:buNone/>
            </a:pPr>
            <a:r>
              <a:rPr lang="sk-SK" sz="12800" b="1" dirty="0" smtClean="0"/>
              <a:t>Umožňuje </a:t>
            </a:r>
            <a:r>
              <a:rPr lang="sk-SK" sz="12800" b="1" dirty="0"/>
              <a:t>premyslieť si mnoho vecí vopred, takže sa im netreba venovať v priebehu hodiny.</a:t>
            </a:r>
            <a:br>
              <a:rPr lang="sk-SK" sz="12800" b="1" dirty="0"/>
            </a:br>
            <a:endParaRPr lang="sk-SK" sz="12800" b="1" dirty="0"/>
          </a:p>
          <a:p>
            <a:pPr marL="457200" lvl="1" indent="0">
              <a:buNone/>
            </a:pPr>
            <a:r>
              <a:rPr lang="sk-SK" sz="12800" b="1" dirty="0"/>
              <a:t>Príprava obsahu a štruktúry hodiny povedie k príprave všetkých materiálov, pomôcok a vybavení. Napr. doplnková práca pre žiakov, ktorí ukončia zadanie skôr, súhrn kľúčových bodov, ktoré chce učiteľ v priebehu alebo na konci zrekapitulovať. Umožní to plynulý a efektívny priebeh hodiny.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b="1" dirty="0">
                <a:solidFill>
                  <a:srgbClr val="C00000"/>
                </a:solidFill>
              </a:rPr>
              <a:t>Účel a funkcia </a:t>
            </a:r>
            <a:r>
              <a:rPr lang="sk-SK" b="1" dirty="0" smtClean="0">
                <a:solidFill>
                  <a:srgbClr val="C00000"/>
                </a:solidFill>
              </a:rPr>
              <a:t>prípravy</a:t>
            </a:r>
            <a:endParaRPr lang="sk-SK" b="1" dirty="0">
              <a:solidFill>
                <a:srgbClr val="C0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endParaRPr lang="sk-SK" sz="5100" dirty="0" smtClean="0"/>
          </a:p>
          <a:p>
            <a:pPr marL="457200" lvl="1" indent="0">
              <a:buNone/>
            </a:pPr>
            <a:r>
              <a:rPr lang="sk-SK" sz="5100" b="1" dirty="0" smtClean="0"/>
              <a:t>Príprava poskytuje základ pre prípravu ďalších podobných hodín v budúcnosti</a:t>
            </a:r>
          </a:p>
          <a:p>
            <a:pPr lvl="1">
              <a:buNone/>
            </a:pPr>
            <a:endParaRPr lang="sk-SK" sz="5100" dirty="0" smtClean="0"/>
          </a:p>
          <a:p>
            <a:pPr marL="457200" lvl="1" indent="0">
              <a:buNone/>
            </a:pPr>
            <a:r>
              <a:rPr lang="sk-SK" sz="5100" b="1" dirty="0" smtClean="0"/>
              <a:t>Písomná príprava slúži ako pomôcka pre „osvieženie“ pamäti na hodine</a:t>
            </a:r>
            <a:endParaRPr lang="sk-SK" sz="5100" dirty="0" smtClean="0"/>
          </a:p>
          <a:p>
            <a:pPr>
              <a:buNone/>
            </a:pPr>
            <a:r>
              <a:rPr lang="sk-SK" sz="5100" b="1" dirty="0" smtClean="0"/>
              <a:t> </a:t>
            </a:r>
            <a:endParaRPr lang="sk-SK" sz="5100" dirty="0" smtClean="0"/>
          </a:p>
          <a:p>
            <a:pPr>
              <a:buNone/>
            </a:pPr>
            <a:r>
              <a:rPr lang="sk-SK" sz="2800" b="1" dirty="0" smtClean="0"/>
              <a:t> </a:t>
            </a:r>
            <a:endParaRPr lang="sk-SK" sz="2800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 </a:t>
            </a:r>
            <a:r>
              <a:rPr lang="sk-SK" sz="4900" b="1" dirty="0">
                <a:solidFill>
                  <a:srgbClr val="C00000"/>
                </a:solidFill>
              </a:rPr>
              <a:t>Realizácia vyučovacej hodiny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k-SK" dirty="0" smtClean="0">
                <a:solidFill>
                  <a:srgbClr val="C00000"/>
                </a:solidFill>
              </a:rPr>
              <a:t>Vystupovanie učiteľa</a:t>
            </a:r>
          </a:p>
          <a:p>
            <a:pPr>
              <a:buNone/>
            </a:pPr>
            <a:r>
              <a:rPr lang="sk-SK" sz="3600" b="1" dirty="0"/>
              <a:t>Nie je dôležité len to, čo učiteľ robí, ale aj to, </a:t>
            </a:r>
            <a:endParaRPr lang="sk-SK" sz="3600" b="1" dirty="0" smtClean="0"/>
          </a:p>
          <a:p>
            <a:pPr>
              <a:buNone/>
            </a:pPr>
            <a:r>
              <a:rPr lang="sk-SK" sz="3600" b="1" dirty="0" smtClean="0"/>
              <a:t>ako </a:t>
            </a:r>
            <a:r>
              <a:rPr lang="sk-SK" sz="3600" b="1" dirty="0"/>
              <a:t>to </a:t>
            </a:r>
            <a:r>
              <a:rPr lang="sk-SK" sz="3600" b="1" dirty="0" smtClean="0"/>
              <a:t>robí</a:t>
            </a:r>
            <a:endParaRPr lang="sk-SK" sz="3600" b="1" dirty="0"/>
          </a:p>
          <a:p>
            <a:pPr>
              <a:buNone/>
            </a:pPr>
            <a:r>
              <a:rPr lang="sk-SK" sz="3600" b="1" dirty="0"/>
              <a:t>Kladné signály na hodine:</a:t>
            </a:r>
          </a:p>
          <a:p>
            <a:r>
              <a:rPr lang="sk-SK" sz="3600" b="1" dirty="0"/>
              <a:t>Isté, uvoľnené, cieľavedomé vystupovanie</a:t>
            </a:r>
          </a:p>
          <a:p>
            <a:r>
              <a:rPr lang="sk-SK" sz="3600" b="1" dirty="0"/>
              <a:t>Plynulá, primerane hlasná a zrozumiteľná reč</a:t>
            </a:r>
          </a:p>
          <a:p>
            <a:r>
              <a:rPr lang="sk-SK" sz="3600" b="1" dirty="0"/>
              <a:t>Očný kontakt, </a:t>
            </a:r>
            <a:r>
              <a:rPr lang="sk-SK" sz="3600" b="1" dirty="0" smtClean="0"/>
              <a:t>úsmev, pevný </a:t>
            </a:r>
            <a:r>
              <a:rPr lang="sk-SK" sz="3600" b="1" dirty="0"/>
              <a:t>postoj</a:t>
            </a:r>
          </a:p>
          <a:p>
            <a:r>
              <a:rPr lang="sk-SK" sz="3600" b="1" dirty="0"/>
              <a:t>Entuziazmus, trpezlivosť, zmysel pre humor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 smtClean="0">
                <a:solidFill>
                  <a:srgbClr val="C00000"/>
                </a:solidFill>
              </a:rPr>
              <a:t>Pedagogické zručnosti</a:t>
            </a:r>
            <a:endParaRPr lang="sk-SK" b="1" dirty="0">
              <a:solidFill>
                <a:srgbClr val="C0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dirty="0" smtClean="0"/>
              <a:t> </a:t>
            </a:r>
          </a:p>
          <a:p>
            <a:pPr>
              <a:buNone/>
            </a:pPr>
            <a:r>
              <a:rPr lang="sk-SK" dirty="0" smtClean="0"/>
              <a:t> </a:t>
            </a:r>
          </a:p>
          <a:p>
            <a:pPr>
              <a:buNone/>
            </a:pPr>
            <a:r>
              <a:rPr lang="sk-SK" b="1" dirty="0" smtClean="0"/>
              <a:t>Definícia:</a:t>
            </a:r>
            <a:r>
              <a:rPr lang="sk-SK" dirty="0" smtClean="0"/>
              <a:t> </a:t>
            </a:r>
          </a:p>
          <a:p>
            <a:pPr>
              <a:buNone/>
            </a:pPr>
            <a:r>
              <a:rPr lang="sk-SK" b="1" i="1" dirty="0" smtClean="0"/>
              <a:t>	Pod pojmom pedagogické zručnosti rozumieme jednotlivé logicky súvisiace činnosti učiteľa, ktoré podporujú žiakovo učenie sa.</a:t>
            </a:r>
            <a:endParaRPr lang="sk-SK" dirty="0" smtClean="0"/>
          </a:p>
          <a:p>
            <a:pPr>
              <a:buNone/>
            </a:pPr>
            <a:r>
              <a:rPr lang="sk-SK" b="1" dirty="0" smtClean="0"/>
              <a:t> </a:t>
            </a: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900" b="1" dirty="0">
                <a:solidFill>
                  <a:srgbClr val="C00000"/>
                </a:solidFill>
              </a:rPr>
              <a:t>Verbálne činnosti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r>
              <a:rPr lang="sk-SK" sz="3300" b="1" dirty="0"/>
              <a:t>Výstižné a stručné vyjadrovanie ( verbálna a neverbálna komunikácia)</a:t>
            </a:r>
          </a:p>
          <a:p>
            <a:r>
              <a:rPr lang="sk-SK" sz="3300" b="1" dirty="0"/>
              <a:t>Upútanie pozornosti v úvodnej časti hodiny (motivácia)</a:t>
            </a:r>
          </a:p>
          <a:p>
            <a:r>
              <a:rPr lang="sk-SK" sz="3300" b="1" dirty="0"/>
              <a:t>Efektívny výklad a vhodné kladenie otázok: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sz="2400" b="1" dirty="0" smtClean="0"/>
              <a:t>presné </a:t>
            </a:r>
            <a:r>
              <a:rPr lang="sk-SK" sz="2400" b="1" dirty="0"/>
              <a:t>vyjadrovanie (definície), </a:t>
            </a:r>
            <a:endParaRPr lang="sk-SK" sz="2400" b="1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sk-SK" sz="2400" b="1" dirty="0" smtClean="0"/>
              <a:t>plynulosť </a:t>
            </a:r>
            <a:r>
              <a:rPr lang="sk-SK" sz="2400" b="1" dirty="0"/>
              <a:t>prejavu (spojovacie slová a frázy), </a:t>
            </a:r>
            <a:endParaRPr lang="sk-SK" sz="2400" b="1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sk-SK" sz="2400" b="1" dirty="0" smtClean="0"/>
              <a:t>používanie </a:t>
            </a:r>
            <a:r>
              <a:rPr lang="sk-SK" sz="2400" b="1" dirty="0"/>
              <a:t>príkladov, </a:t>
            </a:r>
            <a:endParaRPr lang="sk-SK" sz="2400" b="1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sk-SK" sz="2400" b="1" dirty="0" smtClean="0"/>
              <a:t>logická </a:t>
            </a:r>
            <a:r>
              <a:rPr lang="sk-SK" sz="2400" b="1" dirty="0"/>
              <a:t>nadväznosť, </a:t>
            </a:r>
            <a:endParaRPr lang="sk-SK" sz="2400" b="1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sk-SK" sz="2400" b="1" dirty="0" smtClean="0"/>
              <a:t>spätná </a:t>
            </a:r>
            <a:r>
              <a:rPr lang="sk-SK" sz="2400" b="1" dirty="0"/>
              <a:t>väzba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900" b="1" dirty="0">
                <a:solidFill>
                  <a:srgbClr val="C00000"/>
                </a:solidFill>
              </a:rPr>
              <a:t>Efektívne kladenie otázok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sk-SK" dirty="0" smtClean="0"/>
          </a:p>
          <a:p>
            <a:r>
              <a:rPr lang="sk-SK" sz="3600" b="1" dirty="0"/>
              <a:t>Odhadnúť správnu úroveň zložitosti obsahu a formulácie</a:t>
            </a:r>
          </a:p>
          <a:p>
            <a:r>
              <a:rPr lang="sk-SK" sz="3600" b="1" dirty="0"/>
              <a:t>Zapojiť celú triedu</a:t>
            </a:r>
          </a:p>
          <a:p>
            <a:r>
              <a:rPr lang="sk-SK" sz="3600" b="1" dirty="0"/>
              <a:t>Pomáhať žiakom hľadať správnu odpoveď</a:t>
            </a:r>
          </a:p>
          <a:p>
            <a:r>
              <a:rPr lang="sk-SK" sz="3600" b="1" dirty="0"/>
              <a:t>Využívať odpovede pozitívnym spôsobom</a:t>
            </a:r>
          </a:p>
          <a:p>
            <a:r>
              <a:rPr lang="sk-SK" sz="3600" b="1" dirty="0"/>
              <a:t>Zvyšovať nároky na  žiakov postupne k otázkam </a:t>
            </a:r>
            <a:r>
              <a:rPr lang="sk-SK" sz="3600" b="1" dirty="0" smtClean="0"/>
              <a:t>s väčšou obťažnosťou </a:t>
            </a:r>
            <a:endParaRPr lang="sk-SK" sz="3600" b="1" dirty="0"/>
          </a:p>
          <a:p>
            <a:r>
              <a:rPr lang="sk-SK" sz="3600" b="1" dirty="0"/>
              <a:t>Využívať správnu techniku kladenia otázok </a:t>
            </a:r>
          </a:p>
          <a:p>
            <a:r>
              <a:rPr lang="sk-SK" sz="3600" b="1" dirty="0"/>
              <a:t>Odmeňovať a ďakovať! </a:t>
            </a:r>
            <a:r>
              <a:rPr lang="sk-SK" sz="3600" b="1" dirty="0" smtClean="0"/>
              <a:t>Nezosmiešňovať!</a:t>
            </a:r>
            <a:endParaRPr lang="sk-SK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5400" b="1" dirty="0">
                <a:solidFill>
                  <a:srgbClr val="C00000"/>
                </a:solidFill>
              </a:rPr>
              <a:t>Vhodný</a:t>
            </a:r>
            <a:r>
              <a:rPr lang="sk-SK" b="1" dirty="0" smtClean="0"/>
              <a:t> </a:t>
            </a:r>
            <a:r>
              <a:rPr lang="sk-SK" sz="5400" b="1" dirty="0">
                <a:solidFill>
                  <a:srgbClr val="C00000"/>
                </a:solidFill>
              </a:rPr>
              <a:t>metodický </a:t>
            </a:r>
            <a:r>
              <a:rPr lang="sk-SK" sz="5400" b="1" dirty="0" smtClean="0">
                <a:solidFill>
                  <a:srgbClr val="C00000"/>
                </a:solidFill>
              </a:rPr>
              <a:t>postup</a:t>
            </a:r>
            <a:endParaRPr lang="sk-SK" sz="54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sk-SK" sz="4000" b="1" dirty="0"/>
              <a:t>Voľba učebných činností zodpovedajúcich cieľom, schopnostiam, záujmom, potrebám žiakov</a:t>
            </a:r>
          </a:p>
          <a:p>
            <a:pPr lvl="0"/>
            <a:r>
              <a:rPr lang="sk-SK" sz="4000" b="1" dirty="0"/>
              <a:t>Nadväznosť na predchádzajúce a nasledujúce učivo</a:t>
            </a:r>
          </a:p>
          <a:p>
            <a:pPr lvl="0"/>
            <a:r>
              <a:rPr lang="sk-SK" sz="4000" b="1" dirty="0"/>
              <a:t>Pestrosť učebných činností</a:t>
            </a:r>
          </a:p>
          <a:p>
            <a:pPr lvl="0"/>
            <a:r>
              <a:rPr lang="sk-SK" sz="4000" b="1" dirty="0"/>
              <a:t>Jasné a vhodné pokyny, výklad a otázky</a:t>
            </a:r>
          </a:p>
          <a:p>
            <a:pPr lvl="0"/>
            <a:r>
              <a:rPr lang="sk-SK" sz="4000" b="1" dirty="0"/>
              <a:t>Pestrosť otázok a adresovanie všetkým žiakom</a:t>
            </a:r>
          </a:p>
          <a:p>
            <a:pPr lvl="0"/>
            <a:r>
              <a:rPr lang="sk-SK" sz="4000" b="1" dirty="0"/>
              <a:t>Vhodnosť  a správnosť využívania všetkých učebných pomôcok</a:t>
            </a:r>
          </a:p>
          <a:p>
            <a:pPr lvl="0"/>
            <a:r>
              <a:rPr lang="sk-SK" sz="4000" b="1" dirty="0"/>
              <a:t>Sledovanie pokroku žiakov v priebehu hodiny za účelom splnenia cieľov</a:t>
            </a:r>
          </a:p>
          <a:p>
            <a:pPr lvl="0"/>
            <a:r>
              <a:rPr lang="sk-SK" sz="4000" b="1" dirty="0"/>
              <a:t>Úcta a záujem o žiaka</a:t>
            </a:r>
          </a:p>
          <a:p>
            <a:pPr>
              <a:buNone/>
            </a:pPr>
            <a:r>
              <a:rPr lang="sk-SK" dirty="0" smtClean="0"/>
              <a:t> 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5400" b="1" dirty="0">
                <a:solidFill>
                  <a:srgbClr val="C00000"/>
                </a:solidFill>
              </a:rPr>
              <a:t>Riadenie vyučovacej hodiny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417638"/>
            <a:ext cx="8229600" cy="4896314"/>
          </a:xfrm>
        </p:spPr>
        <p:txBody>
          <a:bodyPr>
            <a:normAutofit fontScale="77500" lnSpcReduction="20000"/>
          </a:bodyPr>
          <a:lstStyle/>
          <a:p>
            <a:pPr lvl="1">
              <a:buNone/>
            </a:pPr>
            <a:r>
              <a:rPr lang="sk-SK" sz="3300" b="1" i="1" dirty="0" smtClean="0">
                <a:solidFill>
                  <a:srgbClr val="FF0000"/>
                </a:solidFill>
              </a:rPr>
              <a:t>Cieľom riadiacich a organizačných zručností učiteľa </a:t>
            </a:r>
            <a:endParaRPr lang="sk-SK" sz="3300" b="1" i="1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sk-SK" sz="3300" b="1" i="1" dirty="0" smtClean="0">
                <a:solidFill>
                  <a:srgbClr val="FF0000"/>
                </a:solidFill>
              </a:rPr>
              <a:t>je zabezpečenie </a:t>
            </a:r>
            <a:r>
              <a:rPr lang="sk-SK" sz="3300" b="1" i="1" dirty="0" smtClean="0">
                <a:solidFill>
                  <a:srgbClr val="FF0000"/>
                </a:solidFill>
              </a:rPr>
              <a:t>plynulého priebehu učenia sa </a:t>
            </a:r>
            <a:endParaRPr lang="sk-SK" sz="3300" b="1" i="1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sk-SK" sz="3300" b="1" i="1" dirty="0" smtClean="0">
                <a:solidFill>
                  <a:srgbClr val="FF0000"/>
                </a:solidFill>
              </a:rPr>
              <a:t>žiakov </a:t>
            </a:r>
            <a:endParaRPr lang="sk-SK" sz="3300" b="1" i="1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sk-SK" sz="4400" b="1" i="1" dirty="0" smtClean="0">
                <a:solidFill>
                  <a:schemeClr val="tx1"/>
                </a:solidFill>
              </a:rPr>
              <a:t>Začiatky </a:t>
            </a:r>
            <a:r>
              <a:rPr lang="sk-SK" sz="4400" b="1" i="1" dirty="0" smtClean="0">
                <a:solidFill>
                  <a:schemeClr val="tx1"/>
                </a:solidFill>
              </a:rPr>
              <a:t>, prechody, ukončenia hodiny</a:t>
            </a:r>
          </a:p>
          <a:p>
            <a:pPr lvl="1"/>
            <a:r>
              <a:rPr lang="sk-SK" sz="3800" b="1" dirty="0" smtClean="0"/>
              <a:t>Presný a rýchly začiatok</a:t>
            </a:r>
            <a:endParaRPr lang="sk-SK" sz="3800" dirty="0" smtClean="0"/>
          </a:p>
          <a:p>
            <a:pPr lvl="1"/>
            <a:r>
              <a:rPr lang="sk-SK" sz="3800" b="1" dirty="0" smtClean="0"/>
              <a:t>Pozitívne signály  </a:t>
            </a:r>
            <a:r>
              <a:rPr lang="sk-SK" sz="3800" dirty="0" smtClean="0"/>
              <a:t>(položiť otázku, skontrolovať, či všetci dávajú pozor, pripravenosť  aj učiteľa)</a:t>
            </a:r>
          </a:p>
          <a:p>
            <a:pPr lvl="1"/>
            <a:r>
              <a:rPr lang="sk-SK" sz="3800" b="1" dirty="0" smtClean="0"/>
              <a:t>Hladké a plynulé prechody</a:t>
            </a:r>
            <a:endParaRPr lang="sk-SK" sz="3800" dirty="0" smtClean="0"/>
          </a:p>
          <a:p>
            <a:pPr lvl="1"/>
            <a:r>
              <a:rPr lang="sk-SK" sz="3800" b="1" dirty="0" smtClean="0"/>
              <a:t>Ukončenie vyučovacej hodiny</a:t>
            </a:r>
            <a:endParaRPr lang="sk-SK" sz="3800" dirty="0" smtClean="0"/>
          </a:p>
          <a:p>
            <a:pPr>
              <a:buNone/>
            </a:pPr>
            <a:r>
              <a:rPr lang="sk-SK" sz="2800" dirty="0" smtClean="0">
                <a:solidFill>
                  <a:srgbClr val="7030A0"/>
                </a:solidFill>
              </a:rPr>
              <a:t> </a:t>
            </a:r>
            <a:endParaRPr lang="sk-SK" sz="1800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rgbClr val="C00000"/>
                </a:solidFill>
              </a:rPr>
              <a:t>Riadenie vyučovacej hodiny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k-SK" sz="5100" b="1" i="1" dirty="0" smtClean="0"/>
              <a:t>Podpora aktívneho zapojenia </a:t>
            </a:r>
            <a:endParaRPr lang="sk-SK" sz="5100" b="1" i="1" dirty="0" smtClean="0"/>
          </a:p>
          <a:p>
            <a:pPr>
              <a:buNone/>
            </a:pPr>
            <a:r>
              <a:rPr lang="sk-SK" sz="5100" b="1" i="1" dirty="0" smtClean="0"/>
              <a:t>žiakov </a:t>
            </a:r>
            <a:r>
              <a:rPr lang="sk-SK" sz="5100" b="1" i="1" dirty="0" smtClean="0"/>
              <a:t>do triedy</a:t>
            </a:r>
            <a:endParaRPr lang="sk-SK" sz="5100" dirty="0" smtClean="0"/>
          </a:p>
          <a:p>
            <a:r>
              <a:rPr lang="sk-SK" b="1" dirty="0" smtClean="0"/>
              <a:t>Sledovanie pokroku žiakov</a:t>
            </a:r>
            <a:endParaRPr lang="sk-SK" sz="1800" dirty="0" smtClean="0"/>
          </a:p>
          <a:p>
            <a:r>
              <a:rPr lang="sk-SK" b="1" dirty="0" smtClean="0"/>
              <a:t>Tempo a plynulosť hodiny  (simultánnosť)</a:t>
            </a:r>
            <a:endParaRPr lang="sk-SK" sz="1800" dirty="0" smtClean="0"/>
          </a:p>
          <a:p>
            <a:r>
              <a:rPr lang="sk-SK" b="1" dirty="0" smtClean="0"/>
              <a:t>Prehľad (schopnosť sledovať, čo sa deje  v triede)</a:t>
            </a:r>
            <a:endParaRPr lang="sk-SK" sz="1800" dirty="0" smtClean="0"/>
          </a:p>
          <a:p>
            <a:r>
              <a:rPr lang="sk-SK" b="1" dirty="0" smtClean="0"/>
              <a:t>Riadenie študijného času žiakov (poskytnutie informácií o čase venovanom riešeniu úloh)</a:t>
            </a:r>
            <a:endParaRPr lang="sk-SK" sz="1800" dirty="0" smtClean="0"/>
          </a:p>
          <a:p>
            <a:r>
              <a:rPr lang="sk-SK" b="1" dirty="0" smtClean="0"/>
              <a:t>Poskytovanie </a:t>
            </a:r>
            <a:r>
              <a:rPr lang="sk-SK" b="1" dirty="0" smtClean="0">
                <a:solidFill>
                  <a:srgbClr val="FF0000"/>
                </a:solidFill>
              </a:rPr>
              <a:t>podporujúcej spätnej väzby</a:t>
            </a:r>
            <a:endParaRPr lang="sk-SK" sz="1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b="1" dirty="0">
                <a:solidFill>
                  <a:srgbClr val="C00000"/>
                </a:solidFill>
              </a:rPr>
              <a:t>Kľúčové otázky z oblasti riadenia vyučovacej </a:t>
            </a:r>
            <a:r>
              <a:rPr lang="sk-SK" b="1" dirty="0" smtClean="0">
                <a:solidFill>
                  <a:srgbClr val="C00000"/>
                </a:solidFill>
              </a:rPr>
              <a:t>hodiny</a:t>
            </a:r>
            <a:endParaRPr lang="sk-SK" b="1" dirty="0">
              <a:solidFill>
                <a:srgbClr val="C0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b="1" dirty="0" smtClean="0"/>
              <a:t>Začínam presne a rýchlo, vysielam pozitívne signály?</a:t>
            </a:r>
          </a:p>
          <a:p>
            <a:r>
              <a:rPr lang="sk-SK" b="1" dirty="0" smtClean="0"/>
              <a:t>Vzbudzujem a udržujem záujem, pozornosť a motiváciu žiakov?</a:t>
            </a:r>
          </a:p>
          <a:p>
            <a:r>
              <a:rPr lang="sk-SK" b="1" dirty="0" smtClean="0"/>
              <a:t>Udržiavam tempo a plynulosť hodiny na primeranej úrovni?</a:t>
            </a:r>
          </a:p>
          <a:p>
            <a:r>
              <a:rPr lang="sk-SK" b="1" dirty="0" smtClean="0"/>
              <a:t>Sledujem pokrok žiaka a poskytujem individuálnu pomoc?</a:t>
            </a:r>
          </a:p>
          <a:p>
            <a:r>
              <a:rPr lang="sk-SK" b="1" dirty="0" smtClean="0"/>
              <a:t>Prispôsobujem plán hodiny aktuálnym  potrebám?</a:t>
            </a:r>
          </a:p>
          <a:p>
            <a:r>
              <a:rPr lang="sk-SK" b="1" dirty="0" smtClean="0"/>
              <a:t>Dávam žiakom jasné pokyny a návody k tomu, čo od nich očakávam?</a:t>
            </a:r>
          </a:p>
          <a:p>
            <a:r>
              <a:rPr lang="sk-SK" b="1" dirty="0" smtClean="0"/>
              <a:t>Riadim efektívne čas a úsilie žiakov pri ich aktívnom zapojení do učenia sa?</a:t>
            </a:r>
          </a:p>
          <a:p>
            <a:r>
              <a:rPr lang="sk-SK" b="1" dirty="0" smtClean="0"/>
              <a:t>Používam efektívne rôzne materiály a pomôcky z hľadiska využitia času?</a:t>
            </a:r>
          </a:p>
          <a:p>
            <a:r>
              <a:rPr lang="sk-SK" b="1" dirty="0" smtClean="0"/>
              <a:t>Udržiavam primeranú hladinu hluku a pohybu v triede?</a:t>
            </a:r>
          </a:p>
          <a:p>
            <a:r>
              <a:rPr lang="sk-SK" b="1" dirty="0" smtClean="0"/>
              <a:t>Poskytujem žiakom konštruktívnu a povzbudivú  spätnú väzbu?</a:t>
            </a:r>
          </a:p>
          <a:p>
            <a:r>
              <a:rPr lang="sk-SK" b="1" dirty="0" smtClean="0"/>
              <a:t>Končím </a:t>
            </a:r>
            <a:r>
              <a:rPr lang="sk-SK" b="1" dirty="0" smtClean="0"/>
              <a:t>hodinu </a:t>
            </a:r>
            <a:r>
              <a:rPr lang="sk-SK" b="1" dirty="0" smtClean="0"/>
              <a:t>presne a vhodným spôsobom? 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29600" cy="1080120"/>
          </a:xfrm>
        </p:spPr>
        <p:txBody>
          <a:bodyPr>
            <a:normAutofit/>
          </a:bodyPr>
          <a:lstStyle/>
          <a:p>
            <a:r>
              <a:rPr lang="sk-SK" sz="4900" b="1" dirty="0">
                <a:solidFill>
                  <a:srgbClr val="C00000"/>
                </a:solidFill>
              </a:rPr>
              <a:t>Klíma </a:t>
            </a:r>
            <a:r>
              <a:rPr lang="sk-SK" sz="4900" b="1" dirty="0" smtClean="0">
                <a:solidFill>
                  <a:srgbClr val="C00000"/>
                </a:solidFill>
              </a:rPr>
              <a:t>triedy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52565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k-SK" sz="2000" b="1" dirty="0" smtClean="0">
                <a:solidFill>
                  <a:srgbClr val="FF0000"/>
                </a:solidFill>
              </a:rPr>
              <a:t>Prostredie:</a:t>
            </a:r>
            <a:endParaRPr lang="sk-SK" sz="2000" dirty="0" smtClean="0">
              <a:solidFill>
                <a:srgbClr val="FF0000"/>
              </a:solidFill>
            </a:endParaRPr>
          </a:p>
          <a:p>
            <a:pPr lvl="0"/>
            <a:r>
              <a:rPr lang="sk-SK" sz="1600" b="1" i="1" dirty="0" smtClean="0"/>
              <a:t>Cieľavedomé a  orientované na úlohy</a:t>
            </a:r>
            <a:endParaRPr lang="sk-SK" sz="1600" dirty="0" smtClean="0"/>
          </a:p>
          <a:p>
            <a:pPr lvl="0"/>
            <a:r>
              <a:rPr lang="sk-SK" sz="1600" b="1" i="1" dirty="0" smtClean="0"/>
              <a:t>Uvoľnené, srdečné, podporujúce žiakov</a:t>
            </a:r>
            <a:endParaRPr lang="sk-SK" sz="1600" dirty="0" smtClean="0"/>
          </a:p>
          <a:p>
            <a:pPr lvl="0"/>
            <a:r>
              <a:rPr lang="sk-SK" sz="1600" b="1" i="1" dirty="0" smtClean="0"/>
              <a:t>So zmyslom pre poriadok</a:t>
            </a:r>
            <a:endParaRPr lang="sk-SK" sz="1600" dirty="0" smtClean="0"/>
          </a:p>
          <a:p>
            <a:pPr>
              <a:buNone/>
            </a:pPr>
            <a:r>
              <a:rPr lang="sk-SK" sz="2000" b="1" dirty="0" smtClean="0">
                <a:solidFill>
                  <a:srgbClr val="FF0000"/>
                </a:solidFill>
              </a:rPr>
              <a:t>Motivácia, vzťahy so žiakmi</a:t>
            </a:r>
            <a:endParaRPr lang="sk-SK" sz="2000" dirty="0" smtClean="0">
              <a:solidFill>
                <a:srgbClr val="FF0000"/>
              </a:solidFill>
            </a:endParaRPr>
          </a:p>
          <a:p>
            <a:r>
              <a:rPr lang="sk-SK" sz="1600" b="1" i="1" dirty="0" smtClean="0"/>
              <a:t>Vzájomná úcta a kontakt</a:t>
            </a:r>
            <a:endParaRPr lang="sk-SK" sz="1600" dirty="0" smtClean="0"/>
          </a:p>
          <a:p>
            <a:r>
              <a:rPr lang="sk-SK" sz="1600" b="1" i="1" dirty="0" smtClean="0"/>
              <a:t>Dobrý príklad</a:t>
            </a:r>
            <a:endParaRPr lang="sk-SK" sz="1600" dirty="0" smtClean="0"/>
          </a:p>
          <a:p>
            <a:r>
              <a:rPr lang="sk-SK" sz="1600" b="1" i="1" dirty="0" smtClean="0"/>
              <a:t>Humor</a:t>
            </a:r>
            <a:endParaRPr lang="sk-SK" sz="1600" dirty="0" smtClean="0"/>
          </a:p>
          <a:p>
            <a:pPr>
              <a:buNone/>
            </a:pPr>
            <a:r>
              <a:rPr lang="sk-SK" sz="2000" b="1" dirty="0">
                <a:solidFill>
                  <a:srgbClr val="FF0000"/>
                </a:solidFill>
              </a:rPr>
              <a:t>Zvyšovanie sebaúcty žiakov</a:t>
            </a:r>
          </a:p>
          <a:p>
            <a:r>
              <a:rPr lang="sk-SK" sz="1600" b="1" i="1" dirty="0" smtClean="0"/>
              <a:t>Humanistický prístup k vyučovaniu</a:t>
            </a:r>
            <a:endParaRPr lang="sk-SK" sz="1600" dirty="0" smtClean="0"/>
          </a:p>
          <a:p>
            <a:r>
              <a:rPr lang="sk-SK" sz="1600" b="1" i="1" dirty="0" smtClean="0"/>
              <a:t>Poskytovanie kladných informácií</a:t>
            </a:r>
            <a:endParaRPr lang="sk-SK" sz="1600" dirty="0" smtClean="0"/>
          </a:p>
          <a:p>
            <a:r>
              <a:rPr lang="sk-SK" sz="1600" b="1" i="1" dirty="0" smtClean="0"/>
              <a:t>Poskytovanie pozitívnej pomoci</a:t>
            </a:r>
            <a:endParaRPr lang="sk-SK" sz="1600" dirty="0" smtClean="0"/>
          </a:p>
          <a:p>
            <a:pPr>
              <a:buNone/>
            </a:pPr>
            <a:r>
              <a:rPr lang="sk-SK" sz="2000" b="1" dirty="0">
                <a:solidFill>
                  <a:srgbClr val="FF0000"/>
                </a:solidFill>
              </a:rPr>
              <a:t>Vzhľad učebne a zloženie triedy</a:t>
            </a:r>
          </a:p>
          <a:p>
            <a:r>
              <a:rPr lang="sk-SK" sz="1600" b="1" i="1" dirty="0" smtClean="0"/>
              <a:t>Usporiadanie a upravenosť učebne</a:t>
            </a:r>
            <a:endParaRPr lang="sk-SK" sz="1600" dirty="0" smtClean="0"/>
          </a:p>
          <a:p>
            <a:r>
              <a:rPr lang="sk-SK" sz="1600" b="1" i="1" dirty="0" smtClean="0"/>
              <a:t>Obliekanie</a:t>
            </a:r>
            <a:endParaRPr lang="sk-SK" sz="1600" dirty="0" smtClean="0"/>
          </a:p>
          <a:p>
            <a:r>
              <a:rPr lang="sk-SK" sz="1600" b="1" i="1" dirty="0" smtClean="0"/>
              <a:t>Zloženie triedy: schopnosti, zdravotný stav, etnikum, socioekonomické prostredie, apod.</a:t>
            </a:r>
            <a:endParaRPr lang="sk-SK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Disciplína</a:t>
            </a:r>
            <a:endParaRPr lang="sk-SK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975105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Presadzovanie poriadku</a:t>
            </a:r>
            <a:endParaRPr lang="sk-SK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75576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Dobrá organizácia a pravidlá</a:t>
            </a:r>
            <a:endParaRPr lang="sk-SK" b="1" dirty="0">
              <a:solidFill>
                <a:srgbClr val="C00000"/>
              </a:solidFill>
            </a:endParaRPr>
          </a:p>
        </p:txBody>
      </p:sp>
      <p:graphicFrame>
        <p:nvGraphicFramePr>
          <p:cNvPr id="6" name="Zástupný symbol obsah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913729"/>
              </p:ext>
            </p:extLst>
          </p:nvPr>
        </p:nvGraphicFramePr>
        <p:xfrm>
          <a:off x="467544" y="1844824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rgbClr val="C00000"/>
                </a:solidFill>
              </a:rPr>
              <a:t>Charakteristické rysy pedagogických zručností:</a:t>
            </a:r>
            <a:endParaRPr lang="sk-SK" dirty="0">
              <a:solidFill>
                <a:srgbClr val="C0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b="1" dirty="0" smtClean="0">
                <a:solidFill>
                  <a:srgbClr val="7030A0"/>
                </a:solidFill>
              </a:rPr>
              <a:t>Cieľavedomosť </a:t>
            </a:r>
            <a:r>
              <a:rPr lang="sk-SK" b="1" dirty="0" smtClean="0"/>
              <a:t>– </a:t>
            </a:r>
            <a:r>
              <a:rPr lang="sk-SK" b="1" i="1" dirty="0" smtClean="0"/>
              <a:t>sú zamerané na cieľ vyučovania</a:t>
            </a:r>
          </a:p>
          <a:p>
            <a:endParaRPr lang="sk-SK" dirty="0" smtClean="0"/>
          </a:p>
          <a:p>
            <a:r>
              <a:rPr lang="sk-SK" b="1" dirty="0" smtClean="0">
                <a:solidFill>
                  <a:srgbClr val="7030A0"/>
                </a:solidFill>
              </a:rPr>
              <a:t>Kontextovosť</a:t>
            </a:r>
            <a:r>
              <a:rPr lang="sk-SK" b="1" dirty="0" smtClean="0"/>
              <a:t> – </a:t>
            </a:r>
            <a:r>
              <a:rPr lang="sk-SK" b="1" i="1" dirty="0" smtClean="0"/>
              <a:t>berú ohľad na kontext, v ktorom sa bude vyučovanie realizovať (prostredie)</a:t>
            </a:r>
            <a:endParaRPr lang="sk-SK" dirty="0" smtClean="0"/>
          </a:p>
          <a:p>
            <a:r>
              <a:rPr lang="sk-SK" b="1" dirty="0" smtClean="0">
                <a:solidFill>
                  <a:srgbClr val="7030A0"/>
                </a:solidFill>
              </a:rPr>
              <a:t>Presnosť prevedenia a prispôsobivosť</a:t>
            </a:r>
          </a:p>
          <a:p>
            <a:pPr>
              <a:buNone/>
            </a:pPr>
            <a:endParaRPr lang="sk-SK" dirty="0" smtClean="0">
              <a:solidFill>
                <a:srgbClr val="7030A0"/>
              </a:solidFill>
            </a:endParaRPr>
          </a:p>
          <a:p>
            <a:r>
              <a:rPr lang="sk-SK" b="1" dirty="0" smtClean="0">
                <a:solidFill>
                  <a:srgbClr val="7030A0"/>
                </a:solidFill>
              </a:rPr>
              <a:t>Plynulosť a opakovateľnosť</a:t>
            </a:r>
            <a:endParaRPr lang="sk-SK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sk-SK" dirty="0" smtClean="0">
                <a:solidFill>
                  <a:srgbClr val="7030A0"/>
                </a:solidFill>
              </a:rPr>
              <a:t> 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Motivácia </a:t>
            </a:r>
            <a:r>
              <a:rPr lang="sk-SK" dirty="0" smtClean="0"/>
              <a:t>     </a:t>
            </a:r>
            <a:r>
              <a:rPr lang="sk-SK" dirty="0" smtClean="0">
                <a:solidFill>
                  <a:schemeClr val="bg2">
                    <a:lumMod val="50000"/>
                  </a:schemeClr>
                </a:solidFill>
              </a:rPr>
              <a:t>(FOCUZ)</a:t>
            </a:r>
            <a:endParaRPr lang="sk-SK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784060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>
                <a:solidFill>
                  <a:srgbClr val="C00000"/>
                </a:solidFill>
              </a:rPr>
              <a:t>Dobré vzťahy</a:t>
            </a:r>
          </a:p>
        </p:txBody>
      </p:sp>
      <p:graphicFrame>
        <p:nvGraphicFramePr>
          <p:cNvPr id="7" name="Zástupný symbol obsah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559862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Efektívne hodiny</a:t>
            </a:r>
            <a:endParaRPr lang="sk-SK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63064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b="1" dirty="0">
                <a:solidFill>
                  <a:srgbClr val="C00000"/>
                </a:solidFill>
              </a:rPr>
              <a:t>Autorita učiteľa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sk-SK" b="1" dirty="0" smtClean="0"/>
              <a:t>Prechod od formálnej autority k neformálnej:</a:t>
            </a:r>
          </a:p>
          <a:p>
            <a:r>
              <a:rPr lang="sk-SK" b="1" dirty="0" smtClean="0"/>
              <a:t>Prvý dojem – pevný krok, sebavedomý a kľudný hlas, jasné pokyny a dôslednosť a spravodlivosť v ich dodržiavaní.</a:t>
            </a:r>
          </a:p>
          <a:p>
            <a:endParaRPr lang="sk-SK" b="1" dirty="0" smtClean="0"/>
          </a:p>
          <a:p>
            <a:r>
              <a:rPr lang="sk-SK" b="1" dirty="0"/>
              <a:t>K</a:t>
            </a:r>
            <a:r>
              <a:rPr lang="sk-SK" b="1" dirty="0" smtClean="0"/>
              <a:t>ontakt so žiakmi, prejav úcty a záujmu o žiaka (prosím, ďakujem), profesionálny prístup (byť upravený, pripravený, trpezlivý, začínať a končiť včas), voliť aktivizačné vyučovacie metódy, chváliť za aktivitu, nebáť sa zasmiať.</a:t>
            </a:r>
          </a:p>
          <a:p>
            <a:endParaRPr lang="sk-SK" b="1" dirty="0" smtClean="0"/>
          </a:p>
          <a:p>
            <a:r>
              <a:rPr lang="sk-SK" b="1" dirty="0" smtClean="0"/>
              <a:t>Ovládať učivo</a:t>
            </a:r>
          </a:p>
          <a:p>
            <a:endParaRPr lang="sk-SK" b="1" dirty="0" smtClean="0"/>
          </a:p>
          <a:p>
            <a:r>
              <a:rPr lang="sk-SK" b="1" dirty="0" smtClean="0"/>
              <a:t>Nesnažiť sa byť jedným z nich a byť obľúbený za každú cenu</a:t>
            </a:r>
          </a:p>
          <a:p>
            <a:pPr>
              <a:buNone/>
            </a:pPr>
            <a:r>
              <a:rPr lang="sk-SK" sz="4000" b="1" i="1" dirty="0" smtClean="0">
                <a:solidFill>
                  <a:srgbClr val="FF0000"/>
                </a:solidFill>
              </a:rPr>
              <a:t>„</a:t>
            </a:r>
            <a:r>
              <a:rPr lang="sk-SK" sz="5100" b="1" i="1" dirty="0" smtClean="0">
                <a:solidFill>
                  <a:srgbClr val="FF0000"/>
                </a:solidFill>
              </a:rPr>
              <a:t>Ak sa chcete stať obľúbeným, musíte </a:t>
            </a:r>
            <a:r>
              <a:rPr lang="sk-SK" sz="5100" b="1" i="1" dirty="0">
                <a:solidFill>
                  <a:srgbClr val="FF0000"/>
                </a:solidFill>
              </a:rPr>
              <a:t>u</a:t>
            </a:r>
            <a:r>
              <a:rPr lang="sk-SK" sz="5100" b="1" i="1" dirty="0" smtClean="0">
                <a:solidFill>
                  <a:srgbClr val="FF0000"/>
                </a:solidFill>
              </a:rPr>
              <a:t>kázať, </a:t>
            </a:r>
            <a:endParaRPr lang="sk-SK" sz="51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sk-SK" sz="5100" b="1" i="1" dirty="0" smtClean="0">
                <a:solidFill>
                  <a:srgbClr val="FF0000"/>
                </a:solidFill>
              </a:rPr>
              <a:t>že </a:t>
            </a:r>
            <a:r>
              <a:rPr lang="sk-SK" sz="5100" b="1" i="1" dirty="0" smtClean="0">
                <a:solidFill>
                  <a:srgbClr val="FF0000"/>
                </a:solidFill>
              </a:rPr>
              <a:t>sa nebojíte byť neobľúbený“</a:t>
            </a:r>
            <a:endParaRPr lang="sk-SK" sz="51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4000" b="1" dirty="0">
                <a:solidFill>
                  <a:srgbClr val="C00000"/>
                </a:solidFill>
              </a:rPr>
              <a:t>Diagnostické a </a:t>
            </a:r>
            <a:r>
              <a:rPr lang="sk-SK" sz="4000" b="1" dirty="0" err="1">
                <a:solidFill>
                  <a:srgbClr val="C00000"/>
                </a:solidFill>
              </a:rPr>
              <a:t>sebareflektívne</a:t>
            </a:r>
            <a:r>
              <a:rPr lang="sk-SK" sz="4000" b="1" dirty="0">
                <a:solidFill>
                  <a:srgbClr val="C00000"/>
                </a:solidFill>
              </a:rPr>
              <a:t> zručnosti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r>
              <a:rPr lang="sk-SK" b="1" dirty="0" smtClean="0"/>
              <a:t>Ovládanie diagnostických metód a vhodnosti ich použitia</a:t>
            </a:r>
          </a:p>
          <a:p>
            <a:r>
              <a:rPr lang="sk-SK" b="1" dirty="0" smtClean="0"/>
              <a:t>Schopnosť sebareflexie a hodnotenia vlastných výkonov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b="1" dirty="0" smtClean="0">
                <a:solidFill>
                  <a:srgbClr val="C00000"/>
                </a:solidFill>
              </a:rPr>
              <a:t>Prvky pedagogických zručností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 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i="1" dirty="0" smtClean="0"/>
              <a:t>Vedomosti </a:t>
            </a:r>
            <a:endParaRPr lang="sk-SK" dirty="0" smtClean="0"/>
          </a:p>
          <a:p>
            <a:r>
              <a:rPr lang="sk-SK" b="1" i="1" dirty="0" smtClean="0"/>
              <a:t>Rozhodovanie</a:t>
            </a:r>
            <a:endParaRPr lang="sk-SK" dirty="0" smtClean="0"/>
          </a:p>
          <a:p>
            <a:r>
              <a:rPr lang="sk-SK" b="1" i="1" dirty="0" smtClean="0"/>
              <a:t>Výkon</a:t>
            </a:r>
            <a:endParaRPr lang="sk-SK" dirty="0" smtClean="0"/>
          </a:p>
          <a:p>
            <a:pPr>
              <a:buNone/>
            </a:pPr>
            <a:r>
              <a:rPr lang="sk-SK" dirty="0" smtClean="0"/>
              <a:t> 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Vedomostná báza učiteľa</a:t>
            </a:r>
            <a:endParaRPr lang="sk-SK" dirty="0">
              <a:solidFill>
                <a:srgbClr val="C0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sk-SK" b="1" i="1" dirty="0" smtClean="0"/>
              <a:t>učivo</a:t>
            </a:r>
            <a:endParaRPr lang="sk-SK" dirty="0" smtClean="0"/>
          </a:p>
          <a:p>
            <a:pPr lvl="0"/>
            <a:r>
              <a:rPr lang="sk-SK" b="1" i="1" dirty="0" smtClean="0"/>
              <a:t>základné pedagogické dokumenty </a:t>
            </a:r>
            <a:endParaRPr lang="sk-SK" dirty="0" smtClean="0"/>
          </a:p>
          <a:p>
            <a:pPr lvl="0"/>
            <a:r>
              <a:rPr lang="sk-SK" b="1" i="1" dirty="0" smtClean="0"/>
              <a:t>metodika vyučovania predmetov</a:t>
            </a:r>
            <a:endParaRPr lang="sk-SK" dirty="0" smtClean="0"/>
          </a:p>
          <a:p>
            <a:pPr lvl="0"/>
            <a:r>
              <a:rPr lang="sk-SK" b="1" i="1" dirty="0" smtClean="0"/>
              <a:t>obecné princípy riadenia a organizácie    vyučovania</a:t>
            </a:r>
            <a:endParaRPr lang="sk-SK" dirty="0" smtClean="0"/>
          </a:p>
          <a:p>
            <a:pPr lvl="0"/>
            <a:r>
              <a:rPr lang="sk-SK" b="1" i="1" dirty="0" smtClean="0"/>
              <a:t>žiaci </a:t>
            </a:r>
            <a:endParaRPr lang="sk-SK" dirty="0" smtClean="0"/>
          </a:p>
          <a:p>
            <a:pPr lvl="0"/>
            <a:r>
              <a:rPr lang="sk-SK" b="1" i="1" dirty="0" smtClean="0"/>
              <a:t>kontext (kolektív triedy, špecifiká obce, apod.)</a:t>
            </a:r>
            <a:endParaRPr lang="sk-SK" dirty="0" smtClean="0"/>
          </a:p>
          <a:p>
            <a:pPr lvl="0"/>
            <a:r>
              <a:rPr lang="sk-SK" b="1" i="1" dirty="0" smtClean="0"/>
              <a:t>výchovné ciele a hodnoty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rgbClr val="C00000"/>
                </a:solidFill>
              </a:rPr>
              <a:t>Rozhodovanie – čo budem (plánujem) robiť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i="1" dirty="0" smtClean="0"/>
              <a:t>Pred vyučovacou jednotkou (hodinou)</a:t>
            </a:r>
            <a:endParaRPr lang="sk-SK" dirty="0" smtClean="0"/>
          </a:p>
          <a:p>
            <a:r>
              <a:rPr lang="sk-SK" b="1" i="1" dirty="0" smtClean="0"/>
              <a:t>V priebehu vyučovacej jednotky (hodiny)</a:t>
            </a:r>
            <a:endParaRPr lang="sk-SK" dirty="0" smtClean="0"/>
          </a:p>
          <a:p>
            <a:r>
              <a:rPr lang="sk-SK" b="1" i="1" dirty="0" smtClean="0"/>
              <a:t>Po vyučovacej jednotke (hodine)</a:t>
            </a:r>
            <a:endParaRPr lang="sk-SK" dirty="0" smtClean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 smtClean="0">
                <a:solidFill>
                  <a:srgbClr val="C00000"/>
                </a:solidFill>
              </a:rPr>
              <a:t>Výkon</a:t>
            </a:r>
            <a:endParaRPr lang="sk-SK" dirty="0">
              <a:solidFill>
                <a:srgbClr val="C0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b="1" dirty="0" smtClean="0"/>
              <a:t>Navonok sa prejavujúca činnosť učiteľa, ktorá sa </a:t>
            </a:r>
            <a:r>
              <a:rPr lang="sk-SK" b="1" dirty="0" smtClean="0"/>
              <a:t>získava </a:t>
            </a:r>
            <a:r>
              <a:rPr lang="sk-SK" b="1" dirty="0" smtClean="0"/>
              <a:t>a zdokonaľuje:</a:t>
            </a:r>
          </a:p>
          <a:p>
            <a:pPr lvl="1"/>
            <a:r>
              <a:rPr lang="sk-SK" b="1" i="1" dirty="0" smtClean="0"/>
              <a:t>Pozorovaním</a:t>
            </a:r>
            <a:endParaRPr lang="sk-SK" dirty="0" smtClean="0"/>
          </a:p>
          <a:p>
            <a:pPr lvl="1"/>
            <a:r>
              <a:rPr lang="sk-SK" b="1" i="1" dirty="0" smtClean="0"/>
              <a:t>Napodobňovaním</a:t>
            </a:r>
            <a:endParaRPr lang="sk-SK" dirty="0" smtClean="0"/>
          </a:p>
          <a:p>
            <a:pPr lvl="1"/>
            <a:r>
              <a:rPr lang="sk-SK" b="1" i="1" dirty="0" smtClean="0"/>
              <a:t>Korigovanou cvičnou praxou</a:t>
            </a:r>
            <a:endParaRPr lang="sk-SK" dirty="0" smtClean="0"/>
          </a:p>
          <a:p>
            <a:pPr lvl="1"/>
            <a:r>
              <a:rPr lang="sk-SK" b="1" i="1" dirty="0" smtClean="0"/>
              <a:t>Praktickou realizáciou </a:t>
            </a:r>
            <a:r>
              <a:rPr lang="sk-SK" b="1" i="1" dirty="0" smtClean="0"/>
              <a:t>v skutočných podmienkach</a:t>
            </a:r>
            <a:endParaRPr lang="sk-SK" dirty="0" smtClean="0"/>
          </a:p>
          <a:p>
            <a:pPr lvl="1"/>
            <a:r>
              <a:rPr lang="sk-SK" b="1" i="1" dirty="0" smtClean="0"/>
              <a:t>Sebareflexiou</a:t>
            </a:r>
            <a:endParaRPr lang="sk-SK" dirty="0" smtClean="0"/>
          </a:p>
          <a:p>
            <a:pPr>
              <a:buNone/>
            </a:pPr>
            <a:r>
              <a:rPr lang="sk-SK" b="1" dirty="0" smtClean="0"/>
              <a:t> </a:t>
            </a: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036496" cy="1570186"/>
          </a:xfrm>
        </p:spPr>
        <p:txBody>
          <a:bodyPr>
            <a:normAutofit fontScale="90000"/>
          </a:bodyPr>
          <a:lstStyle/>
          <a:p>
            <a:r>
              <a:rPr lang="sk-SK" sz="4900" b="1" cap="all" dirty="0">
                <a:solidFill>
                  <a:srgbClr val="C00000"/>
                </a:solidFill>
              </a:rPr>
              <a:t>Základné pedagogické </a:t>
            </a:r>
            <a:r>
              <a:rPr lang="sk-SK" sz="4900" b="1" cap="all" dirty="0" smtClean="0">
                <a:solidFill>
                  <a:srgbClr val="C00000"/>
                </a:solidFill>
              </a:rPr>
              <a:t>zručnosti</a:t>
            </a:r>
            <a:endParaRPr lang="sk-SK" cap="all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3251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k-SK" b="1" dirty="0" smtClean="0"/>
              <a:t>1. Plánovanie a príprava (plánovacie zručnosti)</a:t>
            </a:r>
            <a:endParaRPr lang="sk-SK" dirty="0" smtClean="0"/>
          </a:p>
          <a:p>
            <a:pPr>
              <a:buNone/>
            </a:pPr>
            <a:r>
              <a:rPr lang="sk-SK" b="1" dirty="0" smtClean="0"/>
              <a:t>2. Realizácia vyučovacej hodiny (realizačné zručnosti)</a:t>
            </a:r>
            <a:endParaRPr lang="sk-SK" dirty="0" smtClean="0"/>
          </a:p>
          <a:p>
            <a:pPr>
              <a:buNone/>
            </a:pPr>
            <a:r>
              <a:rPr lang="sk-SK" b="1" dirty="0" smtClean="0"/>
              <a:t>3. Riadenie vyučovacej hodiny (riadiace a   organizačné zručnosti)</a:t>
            </a:r>
            <a:endParaRPr lang="sk-SK" dirty="0" smtClean="0"/>
          </a:p>
          <a:p>
            <a:pPr>
              <a:buNone/>
            </a:pPr>
            <a:r>
              <a:rPr lang="sk-SK" b="1" dirty="0" smtClean="0"/>
              <a:t>4. Klíma triedy</a:t>
            </a:r>
            <a:endParaRPr lang="sk-SK" dirty="0" smtClean="0"/>
          </a:p>
          <a:p>
            <a:pPr>
              <a:buNone/>
            </a:pPr>
            <a:r>
              <a:rPr lang="sk-SK" b="1" dirty="0" smtClean="0"/>
              <a:t>5. Disciplína</a:t>
            </a:r>
            <a:endParaRPr lang="sk-SK" dirty="0" smtClean="0"/>
          </a:p>
          <a:p>
            <a:pPr>
              <a:buNone/>
            </a:pPr>
            <a:r>
              <a:rPr lang="sk-SK" b="1" dirty="0" smtClean="0"/>
              <a:t>6. Hodnotenie (diagnostické zručnosti)</a:t>
            </a:r>
            <a:endParaRPr lang="sk-SK" dirty="0" smtClean="0"/>
          </a:p>
          <a:p>
            <a:pPr>
              <a:buNone/>
            </a:pPr>
            <a:r>
              <a:rPr lang="sk-SK" b="1" dirty="0" smtClean="0"/>
              <a:t>7. Sebareflexia (introspektívne zručnosti)</a:t>
            </a:r>
            <a:endParaRPr lang="sk-SK" dirty="0" smtClean="0"/>
          </a:p>
          <a:p>
            <a:endParaRPr lang="sk-SK" dirty="0" smtClean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 smtClean="0">
                <a:solidFill>
                  <a:srgbClr val="C00000"/>
                </a:solidFill>
              </a:rPr>
              <a:t>Plánovacie zručnosti</a:t>
            </a:r>
            <a:endParaRPr lang="sk-SK" dirty="0">
              <a:solidFill>
                <a:srgbClr val="C0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sk-SK" b="1" dirty="0" smtClean="0"/>
              <a:t>    Podieľajú sa na výbere vyučovacích cieľov vyučovacej jednotky, ktoré majú žiaci zvládnuť a voľbe  najoptimálnejších prostriedkov k ich dosiahnutiu</a:t>
            </a:r>
          </a:p>
          <a:p>
            <a:pPr>
              <a:buNone/>
            </a:pPr>
            <a:r>
              <a:rPr lang="sk-SK" b="1" i="1" dirty="0" smtClean="0"/>
              <a:t> </a:t>
            </a: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</TotalTime>
  <Words>1652</Words>
  <Application>Microsoft Office PowerPoint</Application>
  <PresentationFormat>Prezentácia na obrazovke (4:3)</PresentationFormat>
  <Paragraphs>241</Paragraphs>
  <Slides>34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34</vt:i4>
      </vt:variant>
    </vt:vector>
  </HeadingPairs>
  <TitlesOfParts>
    <vt:vector size="38" baseType="lpstr">
      <vt:lpstr>Arial</vt:lpstr>
      <vt:lpstr>Calibri</vt:lpstr>
      <vt:lpstr>Wingdings</vt:lpstr>
      <vt:lpstr>Motív Office</vt:lpstr>
      <vt:lpstr>Pedagodické zručnosti spojené  s prípravou na hodinu</vt:lpstr>
      <vt:lpstr>Pedagogické zručnosti</vt:lpstr>
      <vt:lpstr>Charakteristické rysy pedagogických zručností:</vt:lpstr>
      <vt:lpstr> Prvky pedagogických zručností  </vt:lpstr>
      <vt:lpstr>Vedomostná báza učiteľa</vt:lpstr>
      <vt:lpstr>Rozhodovanie – čo budem (plánujem) robiť</vt:lpstr>
      <vt:lpstr>Výkon</vt:lpstr>
      <vt:lpstr>Základné pedagogické zručnosti</vt:lpstr>
      <vt:lpstr>Plánovacie zručnosti</vt:lpstr>
      <vt:lpstr>Vyučovacia hodina </vt:lpstr>
      <vt:lpstr> Plánovanie a príprava hodiny </vt:lpstr>
      <vt:lpstr>Prvky plánovania a prípravy</vt:lpstr>
      <vt:lpstr>Výber vyučovacích  cieľov a učiva</vt:lpstr>
      <vt:lpstr>Výber činností a štruktúra hodiny</vt:lpstr>
      <vt:lpstr>Výber činností a štruktúra hodiny</vt:lpstr>
      <vt:lpstr> Účel a funkcia prípravy </vt:lpstr>
      <vt:lpstr>Účel a funkcia prípravy</vt:lpstr>
      <vt:lpstr>Účel a funkcia prípravy</vt:lpstr>
      <vt:lpstr> Realizácia vyučovacej hodiny</vt:lpstr>
      <vt:lpstr>Verbálne činnosti</vt:lpstr>
      <vt:lpstr>Efektívne kladenie otázok</vt:lpstr>
      <vt:lpstr>Vhodný metodický postup</vt:lpstr>
      <vt:lpstr>Riadenie vyučovacej hodiny</vt:lpstr>
      <vt:lpstr>Riadenie vyučovacej hodiny</vt:lpstr>
      <vt:lpstr>Kľúčové otázky z oblasti riadenia vyučovacej hodiny</vt:lpstr>
      <vt:lpstr>Klíma triedy</vt:lpstr>
      <vt:lpstr>Disciplína</vt:lpstr>
      <vt:lpstr>Presadzovanie poriadku</vt:lpstr>
      <vt:lpstr>Dobrá organizácia a pravidlá</vt:lpstr>
      <vt:lpstr>Motivácia      (FOCUZ)</vt:lpstr>
      <vt:lpstr>Dobré vzťahy</vt:lpstr>
      <vt:lpstr>Efektívne hodiny</vt:lpstr>
      <vt:lpstr>Autorita učiteľa</vt:lpstr>
      <vt:lpstr>Diagnostické a sebareflektívne zručnosti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Pedagodické zručnosti</dc:title>
  <dc:creator>Macka</dc:creator>
  <cp:lastModifiedBy>Vaskova</cp:lastModifiedBy>
  <cp:revision>61</cp:revision>
  <dcterms:created xsi:type="dcterms:W3CDTF">2010-09-26T15:44:20Z</dcterms:created>
  <dcterms:modified xsi:type="dcterms:W3CDTF">2024-12-03T10:08:19Z</dcterms:modified>
</cp:coreProperties>
</file>