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 id="2147484176" r:id="rId2"/>
  </p:sldMasterIdLst>
  <p:notesMasterIdLst>
    <p:notesMasterId r:id="rId27"/>
  </p:notesMasterIdLst>
  <p:handoutMasterIdLst>
    <p:handoutMasterId r:id="rId28"/>
  </p:handoutMasterIdLst>
  <p:sldIdLst>
    <p:sldId id="442" r:id="rId3"/>
    <p:sldId id="456" r:id="rId4"/>
    <p:sldId id="471" r:id="rId5"/>
    <p:sldId id="469" r:id="rId6"/>
    <p:sldId id="470" r:id="rId7"/>
    <p:sldId id="446" r:id="rId8"/>
    <p:sldId id="445" r:id="rId9"/>
    <p:sldId id="447" r:id="rId10"/>
    <p:sldId id="448" r:id="rId11"/>
    <p:sldId id="449" r:id="rId12"/>
    <p:sldId id="450" r:id="rId13"/>
    <p:sldId id="451" r:id="rId14"/>
    <p:sldId id="452" r:id="rId15"/>
    <p:sldId id="453" r:id="rId16"/>
    <p:sldId id="454" r:id="rId17"/>
    <p:sldId id="462" r:id="rId18"/>
    <p:sldId id="457" r:id="rId19"/>
    <p:sldId id="458" r:id="rId20"/>
    <p:sldId id="459" r:id="rId21"/>
    <p:sldId id="461" r:id="rId22"/>
    <p:sldId id="465" r:id="rId23"/>
    <p:sldId id="466" r:id="rId24"/>
    <p:sldId id="472" r:id="rId25"/>
    <p:sldId id="438" r:id="rId26"/>
  </p:sldIdLst>
  <p:sldSz cx="9144000" cy="6858000" type="screen4x3"/>
  <p:notesSz cx="6858000" cy="9296400"/>
  <p:custDataLst>
    <p:tags r:id="rId29"/>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n, Julia (IP&amp;Science)" initials="LJ(" lastIdx="3" clrIdx="0"/>
  <p:cmAuthor id="1" name="Pokusa, Danielle" initials="DP" lastIdx="3" clrIdx="1"/>
  <p:cmAuthor id="2" name="U1420908" initials="SMP"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0A0A"/>
    <a:srgbClr val="FF9100"/>
    <a:srgbClr val="A00000"/>
    <a:srgbClr val="505050"/>
    <a:srgbClr val="FFB400"/>
    <a:srgbClr val="4E4E4E"/>
    <a:srgbClr val="78A22F"/>
    <a:srgbClr val="585858"/>
    <a:srgbClr val="666666"/>
    <a:srgbClr val="766C6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8387" autoAdjust="0"/>
  </p:normalViewPr>
  <p:slideViewPr>
    <p:cSldViewPr snapToGrid="0">
      <p:cViewPr>
        <p:scale>
          <a:sx n="90" d="100"/>
          <a:sy n="90" d="100"/>
        </p:scale>
        <p:origin x="-13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5570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endParaRPr lang="en-US"/>
          </a:p>
        </p:txBody>
      </p:sp>
      <p:sp>
        <p:nvSpPr>
          <p:cNvPr id="5570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defRPr>
            </a:lvl1pPr>
          </a:lstStyle>
          <a:p>
            <a:pPr>
              <a:defRPr/>
            </a:pPr>
            <a:endParaRPr lang="en-US"/>
          </a:p>
        </p:txBody>
      </p:sp>
      <p:sp>
        <p:nvSpPr>
          <p:cNvPr id="5570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5E71FD97-D323-4E01-B76F-C8697512297D}" type="slidenum">
              <a:rPr lang="en-US"/>
              <a:pPr>
                <a:defRPr/>
              </a:pPr>
              <a:t>‹#›</a:t>
            </a:fld>
            <a:endParaRPr lang="en-US"/>
          </a:p>
        </p:txBody>
      </p:sp>
    </p:spTree>
    <p:extLst>
      <p:ext uri="{BB962C8B-B14F-4D97-AF65-F5344CB8AC3E}">
        <p14:creationId xmlns:p14="http://schemas.microsoft.com/office/powerpoint/2010/main" xmlns="" val="2537891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defTabSz="922338">
              <a:spcBef>
                <a:spcPct val="0"/>
              </a:spcBef>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algn="r" defTabSz="922338">
              <a:spcBef>
                <a:spcPct val="0"/>
              </a:spcBef>
              <a:defRPr sz="1200">
                <a:latin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4135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15913" y="4295775"/>
            <a:ext cx="6281737" cy="4521200"/>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defTabSz="922338">
              <a:spcBef>
                <a:spcPct val="0"/>
              </a:spcBef>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algn="r" defTabSz="922338">
              <a:spcBef>
                <a:spcPct val="0"/>
              </a:spcBef>
              <a:defRPr sz="1200">
                <a:latin typeface="Arial" pitchFamily="34" charset="0"/>
              </a:defRPr>
            </a:lvl1pPr>
          </a:lstStyle>
          <a:p>
            <a:pPr>
              <a:defRPr/>
            </a:pPr>
            <a:fld id="{95729639-DB63-43A6-AB70-6BD9DC4C9F3D}" type="slidenum">
              <a:rPr lang="en-US"/>
              <a:pPr>
                <a:defRPr/>
              </a:pPr>
              <a:t>‹#›</a:t>
            </a:fld>
            <a:endParaRPr lang="en-US"/>
          </a:p>
        </p:txBody>
      </p:sp>
    </p:spTree>
    <p:extLst>
      <p:ext uri="{BB962C8B-B14F-4D97-AF65-F5344CB8AC3E}">
        <p14:creationId xmlns:p14="http://schemas.microsoft.com/office/powerpoint/2010/main" xmlns="" val="437306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2286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4572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6858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033463"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729639-DB63-43A6-AB70-6BD9DC4C9F3D}"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2132F25-0509-4202-A665-0A19038D77DD}" type="slidenum">
              <a:rPr lang="en-US" smtClean="0"/>
              <a:pPr/>
              <a:t>4</a:t>
            </a:fld>
            <a:endParaRPr lang="en-US" dirty="0" smtClean="0"/>
          </a:p>
        </p:txBody>
      </p:sp>
      <p:sp>
        <p:nvSpPr>
          <p:cNvPr id="59395" name="Rectangle 7"/>
          <p:cNvSpPr txBox="1">
            <a:spLocks noGrp="1" noChangeArrowheads="1"/>
          </p:cNvSpPr>
          <p:nvPr/>
        </p:nvSpPr>
        <p:spPr bwMode="auto">
          <a:xfrm>
            <a:off x="3886203" y="8831581"/>
            <a:ext cx="2971800" cy="464820"/>
          </a:xfrm>
          <a:prstGeom prst="rect">
            <a:avLst/>
          </a:prstGeom>
          <a:noFill/>
          <a:ln w="9525">
            <a:noFill/>
            <a:miter lim="800000"/>
            <a:headEnd/>
            <a:tailEnd/>
          </a:ln>
        </p:spPr>
        <p:txBody>
          <a:bodyPr lIns="91421" tIns="45711" rIns="91421" bIns="45711" anchor="b"/>
          <a:lstStyle/>
          <a:p>
            <a:pPr algn="r" eaLnBrk="0" hangingPunct="0"/>
            <a:fld id="{F2BCA4BF-72C4-494C-AD87-29EF3EEA5235}" type="slidenum">
              <a:rPr lang="en-US" sz="1000"/>
              <a:pPr algn="r" eaLnBrk="0" hangingPunct="0"/>
              <a:t>4</a:t>
            </a:fld>
            <a:endParaRPr lang="en-US" sz="1000" dirty="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1143002" y="4415792"/>
            <a:ext cx="4572000" cy="4183380"/>
          </a:xfrm>
          <a:noFill/>
          <a:ln/>
        </p:spPr>
        <p:txBody>
          <a:bodyPr lIns="0" tIns="0" rIns="0" bIns="0"/>
          <a:lstStyle/>
          <a:p>
            <a:pPr eaLnBrk="1" hangingPunct="1"/>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5E52878-5D5A-44FF-A6BC-A1A26CA9F31F}" type="slidenum">
              <a:rPr lang="en-US" smtClean="0"/>
              <a:pPr/>
              <a:t>5</a:t>
            </a:fld>
            <a:endParaRPr lang="en-US" dirty="0" smtClean="0"/>
          </a:p>
        </p:txBody>
      </p:sp>
      <p:sp>
        <p:nvSpPr>
          <p:cNvPr id="61443" name="1 Marcador de imagen de diapositiva"/>
          <p:cNvSpPr>
            <a:spLocks noGrp="1" noRot="1" noChangeAspect="1" noTextEdit="1"/>
          </p:cNvSpPr>
          <p:nvPr>
            <p:ph type="sldImg"/>
          </p:nvPr>
        </p:nvSpPr>
        <p:spPr>
          <a:xfrm>
            <a:off x="925719" y="642156"/>
            <a:ext cx="5006564" cy="3485779"/>
          </a:xfrm>
          <a:ln/>
        </p:spPr>
      </p:sp>
      <p:sp>
        <p:nvSpPr>
          <p:cNvPr id="61444" name="2 Marcador de notas"/>
          <p:cNvSpPr>
            <a:spLocks noGrp="1"/>
          </p:cNvSpPr>
          <p:nvPr>
            <p:ph type="body" idx="1"/>
          </p:nvPr>
        </p:nvSpPr>
        <p:spPr>
          <a:xfrm>
            <a:off x="315916" y="4296358"/>
            <a:ext cx="6281737" cy="4520698"/>
          </a:xfrm>
          <a:noFill/>
          <a:ln/>
        </p:spPr>
        <p:txBody>
          <a:bodyPr lIns="92279" tIns="46140" rIns="92279" bIns="46140"/>
          <a:lstStyle/>
          <a:p>
            <a:pPr eaLnBrk="1" hangingPunct="1"/>
            <a:r>
              <a:rPr lang="es-ES_tradnl" dirty="0" smtClean="0"/>
              <a:t>Each journal included in the Web of Science has been individually selected based on consistently applied strict criteria that include the requirement for the published to adhere to Good Publishing Standards, apply a peer review process and publish in a </a:t>
            </a:r>
            <a:r>
              <a:rPr lang="es-ES_tradnl" dirty="0" err="1" smtClean="0"/>
              <a:t>timely</a:t>
            </a:r>
            <a:r>
              <a:rPr lang="es-ES_tradnl" dirty="0" smtClean="0"/>
              <a:t> </a:t>
            </a:r>
            <a:r>
              <a:rPr lang="es-ES_tradnl" dirty="0" err="1" smtClean="0"/>
              <a:t>manner</a:t>
            </a:r>
            <a:r>
              <a:rPr lang="es-ES_tradnl" dirty="0" smtClean="0"/>
              <a:t>. The </a:t>
            </a:r>
            <a:r>
              <a:rPr lang="es-ES_tradnl" dirty="0" err="1" smtClean="0"/>
              <a:t>content</a:t>
            </a:r>
            <a:r>
              <a:rPr lang="es-ES_tradnl" dirty="0" smtClean="0"/>
              <a:t> of the journal </a:t>
            </a:r>
            <a:r>
              <a:rPr lang="es-ES_tradnl" dirty="0" err="1" smtClean="0"/>
              <a:t>is</a:t>
            </a:r>
            <a:r>
              <a:rPr lang="es-ES_tradnl" dirty="0" smtClean="0"/>
              <a:t> </a:t>
            </a:r>
            <a:r>
              <a:rPr lang="es-ES_tradnl" dirty="0" err="1" smtClean="0"/>
              <a:t>evaluated</a:t>
            </a:r>
            <a:r>
              <a:rPr lang="es-ES_tradnl" dirty="0" smtClean="0"/>
              <a:t> </a:t>
            </a:r>
            <a:r>
              <a:rPr lang="es-ES_tradnl" dirty="0" err="1" smtClean="0"/>
              <a:t>by</a:t>
            </a:r>
            <a:r>
              <a:rPr lang="es-ES_tradnl" dirty="0" smtClean="0"/>
              <a:t> subject </a:t>
            </a:r>
            <a:r>
              <a:rPr lang="es-ES_tradnl" dirty="0" err="1" smtClean="0"/>
              <a:t>experts</a:t>
            </a:r>
            <a:r>
              <a:rPr lang="es-ES_tradnl" dirty="0" smtClean="0"/>
              <a:t> to </a:t>
            </a:r>
            <a:r>
              <a:rPr lang="es-ES_tradnl" dirty="0" err="1" smtClean="0"/>
              <a:t>ensure</a:t>
            </a:r>
            <a:r>
              <a:rPr lang="es-ES_tradnl" dirty="0" smtClean="0"/>
              <a:t> that </a:t>
            </a:r>
            <a:r>
              <a:rPr lang="es-ES_tradnl" dirty="0" err="1" smtClean="0"/>
              <a:t>indexing</a:t>
            </a:r>
            <a:r>
              <a:rPr lang="es-ES_tradnl" dirty="0" smtClean="0"/>
              <a:t> </a:t>
            </a:r>
            <a:r>
              <a:rPr lang="es-ES_tradnl" dirty="0" err="1" smtClean="0"/>
              <a:t>this</a:t>
            </a:r>
            <a:r>
              <a:rPr lang="es-ES_tradnl" dirty="0" smtClean="0"/>
              <a:t> journal </a:t>
            </a:r>
            <a:r>
              <a:rPr lang="es-ES_tradnl" dirty="0" err="1" smtClean="0"/>
              <a:t>would</a:t>
            </a:r>
            <a:r>
              <a:rPr lang="es-ES_tradnl" dirty="0" smtClean="0"/>
              <a:t> </a:t>
            </a:r>
            <a:r>
              <a:rPr lang="es-ES_tradnl" dirty="0" err="1" smtClean="0"/>
              <a:t>add</a:t>
            </a:r>
            <a:r>
              <a:rPr lang="es-ES_tradnl" dirty="0" smtClean="0"/>
              <a:t> </a:t>
            </a:r>
            <a:r>
              <a:rPr lang="es-ES_tradnl" dirty="0" err="1" smtClean="0"/>
              <a:t>some</a:t>
            </a:r>
            <a:r>
              <a:rPr lang="es-ES_tradnl" dirty="0" smtClean="0"/>
              <a:t> </a:t>
            </a:r>
            <a:r>
              <a:rPr lang="es-ES_tradnl" dirty="0" err="1" smtClean="0"/>
              <a:t>value</a:t>
            </a:r>
            <a:r>
              <a:rPr lang="es-ES_tradnl" dirty="0" smtClean="0"/>
              <a:t> to the </a:t>
            </a:r>
            <a:r>
              <a:rPr lang="es-ES_tradnl" dirty="0" err="1" smtClean="0"/>
              <a:t>field</a:t>
            </a:r>
            <a:r>
              <a:rPr lang="es-ES_tradnl" dirty="0" smtClean="0"/>
              <a:t>. The </a:t>
            </a:r>
            <a:r>
              <a:rPr lang="es-ES_tradnl" dirty="0" err="1" smtClean="0"/>
              <a:t>international</a:t>
            </a:r>
            <a:r>
              <a:rPr lang="es-ES_tradnl" dirty="0" smtClean="0"/>
              <a:t> </a:t>
            </a:r>
            <a:r>
              <a:rPr lang="es-ES_tradnl" dirty="0" err="1" smtClean="0"/>
              <a:t>diversity</a:t>
            </a:r>
            <a:r>
              <a:rPr lang="es-ES_tradnl" dirty="0" smtClean="0"/>
              <a:t> of the </a:t>
            </a:r>
            <a:r>
              <a:rPr lang="es-ES_tradnl" dirty="0" err="1" smtClean="0"/>
              <a:t>authors</a:t>
            </a:r>
            <a:r>
              <a:rPr lang="es-ES_tradnl" dirty="0" smtClean="0"/>
              <a:t> and </a:t>
            </a:r>
            <a:r>
              <a:rPr lang="es-ES_tradnl" dirty="0" err="1" smtClean="0"/>
              <a:t>editors</a:t>
            </a:r>
            <a:r>
              <a:rPr lang="es-ES_tradnl" dirty="0" smtClean="0"/>
              <a:t> </a:t>
            </a:r>
            <a:r>
              <a:rPr lang="es-ES_tradnl" dirty="0" err="1" smtClean="0"/>
              <a:t>is</a:t>
            </a:r>
            <a:r>
              <a:rPr lang="es-ES_tradnl" dirty="0" smtClean="0"/>
              <a:t> </a:t>
            </a:r>
            <a:r>
              <a:rPr lang="es-ES_tradnl" dirty="0" err="1" smtClean="0"/>
              <a:t>considered</a:t>
            </a:r>
            <a:r>
              <a:rPr lang="es-ES_tradnl" dirty="0" smtClean="0"/>
              <a:t>, </a:t>
            </a:r>
            <a:r>
              <a:rPr lang="es-ES_tradnl" dirty="0" err="1" smtClean="0"/>
              <a:t>or</a:t>
            </a:r>
            <a:r>
              <a:rPr lang="es-ES_tradnl" dirty="0" smtClean="0"/>
              <a:t> for regional </a:t>
            </a:r>
            <a:r>
              <a:rPr lang="es-ES_tradnl" dirty="0" err="1" smtClean="0"/>
              <a:t>journals</a:t>
            </a:r>
            <a:r>
              <a:rPr lang="es-ES_tradnl" dirty="0" smtClean="0"/>
              <a:t>, a regional </a:t>
            </a:r>
            <a:r>
              <a:rPr lang="es-ES_tradnl" dirty="0" err="1" smtClean="0"/>
              <a:t>diversity</a:t>
            </a:r>
            <a:r>
              <a:rPr lang="es-ES_tradnl" dirty="0" smtClean="0"/>
              <a:t> </a:t>
            </a:r>
            <a:r>
              <a:rPr lang="es-ES_tradnl" dirty="0" err="1" smtClean="0"/>
              <a:t>is</a:t>
            </a:r>
            <a:r>
              <a:rPr lang="es-ES_tradnl" dirty="0" smtClean="0"/>
              <a:t> </a:t>
            </a:r>
            <a:r>
              <a:rPr lang="es-ES_tradnl" dirty="0" err="1" smtClean="0"/>
              <a:t>sufficient</a:t>
            </a:r>
            <a:r>
              <a:rPr lang="es-ES_tradnl" dirty="0" smtClean="0"/>
              <a:t>. </a:t>
            </a:r>
            <a:r>
              <a:rPr lang="es-ES_tradnl" dirty="0" err="1" smtClean="0"/>
              <a:t>Finally</a:t>
            </a:r>
            <a:r>
              <a:rPr lang="es-ES_tradnl" dirty="0" smtClean="0"/>
              <a:t>, a </a:t>
            </a:r>
            <a:r>
              <a:rPr lang="es-ES_tradnl" dirty="0" err="1" smtClean="0"/>
              <a:t>citation</a:t>
            </a:r>
            <a:r>
              <a:rPr lang="es-ES_tradnl" dirty="0" smtClean="0"/>
              <a:t> </a:t>
            </a:r>
            <a:r>
              <a:rPr lang="es-ES_tradnl" dirty="0" err="1" smtClean="0"/>
              <a:t>analysis</a:t>
            </a:r>
            <a:r>
              <a:rPr lang="es-ES_tradnl" dirty="0" smtClean="0"/>
              <a:t> </a:t>
            </a:r>
            <a:r>
              <a:rPr lang="es-ES_tradnl" dirty="0" err="1" smtClean="0"/>
              <a:t>is</a:t>
            </a:r>
            <a:r>
              <a:rPr lang="es-ES_tradnl" dirty="0" smtClean="0"/>
              <a:t> </a:t>
            </a:r>
            <a:r>
              <a:rPr lang="es-ES_tradnl" dirty="0" err="1" smtClean="0"/>
              <a:t>conducted</a:t>
            </a:r>
            <a:r>
              <a:rPr lang="es-ES_tradnl" dirty="0" smtClean="0"/>
              <a:t> to </a:t>
            </a:r>
            <a:r>
              <a:rPr lang="es-ES_tradnl" dirty="0" err="1" smtClean="0"/>
              <a:t>illuminate</a:t>
            </a:r>
            <a:r>
              <a:rPr lang="es-ES_tradnl" dirty="0" smtClean="0"/>
              <a:t> the </a:t>
            </a:r>
            <a:r>
              <a:rPr lang="es-ES_tradnl" dirty="0" err="1" smtClean="0"/>
              <a:t>influence</a:t>
            </a:r>
            <a:r>
              <a:rPr lang="es-ES_tradnl" dirty="0" smtClean="0"/>
              <a:t> and </a:t>
            </a:r>
            <a:r>
              <a:rPr lang="es-ES_tradnl" dirty="0" err="1" smtClean="0"/>
              <a:t>impact</a:t>
            </a:r>
            <a:r>
              <a:rPr lang="es-ES_tradnl" dirty="0" smtClean="0"/>
              <a:t> of the </a:t>
            </a:r>
            <a:r>
              <a:rPr lang="es-ES_tradnl" dirty="0" err="1" smtClean="0"/>
              <a:t>authors</a:t>
            </a:r>
            <a:r>
              <a:rPr lang="es-ES_tradnl" dirty="0" smtClean="0"/>
              <a:t>’ and </a:t>
            </a:r>
            <a:r>
              <a:rPr lang="es-ES_tradnl" dirty="0" err="1" smtClean="0"/>
              <a:t>editors</a:t>
            </a:r>
            <a:r>
              <a:rPr lang="es-ES_tradnl" dirty="0" smtClean="0"/>
              <a:t>’ </a:t>
            </a:r>
            <a:r>
              <a:rPr lang="es-ES_tradnl" dirty="0" err="1" smtClean="0"/>
              <a:t>other</a:t>
            </a:r>
            <a:r>
              <a:rPr lang="es-ES_tradnl" dirty="0" smtClean="0"/>
              <a:t> </a:t>
            </a:r>
            <a:r>
              <a:rPr lang="es-ES_tradnl" dirty="0" err="1" smtClean="0"/>
              <a:t>research</a:t>
            </a:r>
            <a:r>
              <a:rPr lang="es-ES_tradnl" dirty="0" smtClean="0"/>
              <a:t> </a:t>
            </a:r>
            <a:r>
              <a:rPr lang="es-ES_tradnl" dirty="0" err="1" smtClean="0"/>
              <a:t>publications</a:t>
            </a:r>
            <a:r>
              <a:rPr lang="es-ES_tradnl" dirty="0" smtClean="0"/>
              <a:t>. </a:t>
            </a:r>
            <a:endParaRPr lang="es-ES" dirty="0" smtClean="0"/>
          </a:p>
        </p:txBody>
      </p:sp>
      <p:sp>
        <p:nvSpPr>
          <p:cNvPr id="61445" name="3 Marcador de número de diapositiva"/>
          <p:cNvSpPr txBox="1">
            <a:spLocks noGrp="1"/>
          </p:cNvSpPr>
          <p:nvPr/>
        </p:nvSpPr>
        <p:spPr bwMode="auto">
          <a:xfrm>
            <a:off x="3884616" y="8829967"/>
            <a:ext cx="2971800" cy="464820"/>
          </a:xfrm>
          <a:prstGeom prst="rect">
            <a:avLst/>
          </a:prstGeom>
          <a:noFill/>
          <a:ln w="9525">
            <a:noFill/>
            <a:miter lim="800000"/>
            <a:headEnd/>
            <a:tailEnd/>
          </a:ln>
        </p:spPr>
        <p:txBody>
          <a:bodyPr lIns="92279" tIns="46140" rIns="92279" bIns="46140" anchor="b"/>
          <a:lstStyle/>
          <a:p>
            <a:pPr algn="r" defTabSz="922120"/>
            <a:fld id="{0265A765-C1F3-463D-9779-AB8BFD491629}" type="slidenum">
              <a:rPr lang="en-US" sz="1200">
                <a:cs typeface="Arial" charset="0"/>
              </a:rPr>
              <a:pPr algn="r" defTabSz="922120"/>
              <a:t>5</a:t>
            </a:fld>
            <a:endParaRPr lang="en-US" sz="1200"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729639-DB63-43A6-AB70-6BD9DC4C9F3D}"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429125"/>
            <a:ext cx="8410575" cy="0"/>
          </a:xfrm>
          <a:prstGeom prst="line">
            <a:avLst/>
          </a:prstGeom>
          <a:noFill/>
          <a:ln w="24130" cap="rnd">
            <a:solidFill>
              <a:schemeClr val="tx1"/>
            </a:solidFill>
            <a:prstDash val="sysDot"/>
            <a:round/>
            <a:headEnd/>
            <a:tailEnd/>
          </a:ln>
          <a:effectLst/>
        </p:spPr>
        <p:txBody>
          <a:bodyPr/>
          <a:lstStyle/>
          <a:p>
            <a:pPr>
              <a:defRPr/>
            </a:pPr>
            <a:endParaRPr lang="en-US">
              <a:solidFill>
                <a:srgbClr val="4B4B4B"/>
              </a:solidFill>
            </a:endParaRPr>
          </a:p>
        </p:txBody>
      </p:sp>
      <p:pic>
        <p:nvPicPr>
          <p:cNvPr id="5"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sp>
        <p:nvSpPr>
          <p:cNvPr id="26419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264195" name="Rectangle 3"/>
          <p:cNvSpPr>
            <a:spLocks noGrp="1" noChangeArrowheads="1"/>
          </p:cNvSpPr>
          <p:nvPr>
            <p:ph type="subTitle" idx="1"/>
          </p:nvPr>
        </p:nvSpPr>
        <p:spPr>
          <a:xfrm>
            <a:off x="361950" y="464980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ABBE5BED-CA4A-4881-B354-B38C0086F9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AFEAD533-952A-4104-A5CE-5CBB434DFB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A46159B-8338-42E2-8079-F02526C1B9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C7F01D0-7AF4-46D4-943A-CDBE8AA12DF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0E50321-CCE4-44FA-8A92-DB29518A705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220A155-D4CA-4623-936D-AE486228B3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7575" y="1525588"/>
            <a:ext cx="3608388"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8E512CB-9C8F-40C5-98FA-43F02087D76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7575" y="1525588"/>
            <a:ext cx="7369175" cy="4570412"/>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73C2C90-4A7D-40F7-B71B-9E48C03F8ED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0" y="3048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152400" y="5334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152400" y="5605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152400" y="3048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4419600" y="28956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4572000" y="51816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4572000" y="54533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4572000" y="28956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EEF9440-C00C-4570-92DF-538988589AB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0" y="762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152400" y="3048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152400" y="3319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152400" y="762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 SW / Dark Im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 name="Text Placeholder 7"/>
          <p:cNvSpPr>
            <a:spLocks noGrp="1"/>
          </p:cNvSpPr>
          <p:nvPr>
            <p:ph type="body" sz="quarter" idx="15"/>
          </p:nvPr>
        </p:nvSpPr>
        <p:spPr>
          <a:xfrm>
            <a:off x="4419600" y="762000"/>
            <a:ext cx="4648200" cy="2971800"/>
          </a:xfrm>
          <a:noFill/>
        </p:spPr>
        <p:txBody>
          <a:bodyPr lIns="91440" tIns="1207008"/>
          <a:lstStyle>
            <a:lvl1pPr marL="152400" indent="-3175">
              <a:spcBef>
                <a:spcPts val="0"/>
              </a:spcBef>
              <a:buFontTx/>
              <a:buNone/>
              <a:defRPr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5" name="Text Placeholder 7"/>
          <p:cNvSpPr>
            <a:spLocks noGrp="1"/>
          </p:cNvSpPr>
          <p:nvPr>
            <p:ph type="body" sz="quarter" idx="11"/>
          </p:nvPr>
        </p:nvSpPr>
        <p:spPr>
          <a:xfrm>
            <a:off x="4572000" y="3048000"/>
            <a:ext cx="4343400" cy="261610"/>
          </a:xfrm>
        </p:spPr>
        <p:txBody>
          <a:bodyPr wrap="none" lIns="91440" rIns="91440" anchor="b">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6" name="Text Placeholder 7"/>
          <p:cNvSpPr>
            <a:spLocks noGrp="1"/>
          </p:cNvSpPr>
          <p:nvPr>
            <p:ph type="body" sz="quarter" idx="12"/>
          </p:nvPr>
        </p:nvSpPr>
        <p:spPr>
          <a:xfrm>
            <a:off x="4572000" y="3319790"/>
            <a:ext cx="4343400" cy="261610"/>
          </a:xfrm>
        </p:spPr>
        <p:txBody>
          <a:bodyPr wrap="none" lIns="91440" rIns="91440">
            <a:noAutofit/>
          </a:bodyPr>
          <a:lstStyle>
            <a:lvl1pPr marL="0" indent="0">
              <a:spcBef>
                <a:spcPts val="0"/>
              </a:spcBef>
              <a:buFontTx/>
              <a:buNone/>
              <a:defRPr sz="1400" cap="all"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4" name="Title 13"/>
          <p:cNvSpPr>
            <a:spLocks noGrp="1"/>
          </p:cNvSpPr>
          <p:nvPr>
            <p:ph type="title"/>
          </p:nvPr>
        </p:nvSpPr>
        <p:spPr>
          <a:xfrm>
            <a:off x="4572000" y="762000"/>
            <a:ext cx="4343400" cy="1143000"/>
          </a:xfrm>
          <a:noFill/>
        </p:spPr>
        <p:txBody>
          <a:bodyPr lIns="91440" rIns="91440">
            <a:noAutofit/>
          </a:bodyPr>
          <a:lstStyle>
            <a:lvl1pPr marL="0" indent="0">
              <a:spcBef>
                <a:spcPts val="0"/>
              </a:spcBef>
              <a:defRPr sz="2400" b="1" cap="all" baseline="0">
                <a:solidFill>
                  <a:schemeClr val="tx2"/>
                </a:solidFill>
              </a:defRPr>
            </a:lvl1p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vider Slide A">
    <p:spTree>
      <p:nvGrpSpPr>
        <p:cNvPr id="1" name=""/>
        <p:cNvGrpSpPr/>
        <p:nvPr/>
      </p:nvGrpSpPr>
      <p:grpSpPr>
        <a:xfrm>
          <a:off x="0" y="0"/>
          <a:ext cx="0" cy="0"/>
          <a:chOff x="0" y="0"/>
          <a:chExt cx="0" cy="0"/>
        </a:xfrm>
      </p:grpSpPr>
      <p:pic>
        <p:nvPicPr>
          <p:cNvPr id="4" name="Picture 10" descr="graphic_1.png"/>
          <p:cNvPicPr>
            <a:picLocks noChangeAspect="1"/>
          </p:cNvPicPr>
          <p:nvPr userDrawn="1"/>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
        <p:nvSpPr>
          <p:cNvPr id="5" name="Rectangle 4"/>
          <p:cNvSpPr/>
          <p:nvPr userDrawn="1"/>
        </p:nvSpPr>
        <p:spPr>
          <a:xfrm>
            <a:off x="4419600" y="2895600"/>
            <a:ext cx="4724400" cy="2971800"/>
          </a:xfrm>
          <a:prstGeom prst="rect">
            <a:avLst/>
          </a:prstGeom>
          <a:gradFill flip="none" rotWithShape="1">
            <a:gsLst>
              <a:gs pos="0">
                <a:srgbClr val="FF8000"/>
              </a:gs>
              <a:gs pos="100000">
                <a:srgbClr val="EEA42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6" descr="tr_hrz_rgb_pos"/>
          <p:cNvPicPr>
            <a:picLocks noChangeAspect="1" noChangeArrowheads="1"/>
          </p:cNvPicPr>
          <p:nvPr/>
        </p:nvPicPr>
        <p:blipFill>
          <a:blip r:embed="rId3" cstate="print"/>
          <a:srcRect b="20689"/>
          <a:stretch>
            <a:fillRect/>
          </a:stretch>
        </p:blipFill>
        <p:spPr bwMode="auto">
          <a:xfrm>
            <a:off x="457200" y="441325"/>
            <a:ext cx="2152650" cy="549275"/>
          </a:xfrm>
          <a:prstGeom prst="rect">
            <a:avLst/>
          </a:prstGeom>
          <a:noFill/>
          <a:ln w="9525">
            <a:noFill/>
            <a:miter lim="800000"/>
            <a:headEnd/>
            <a:tailEnd/>
          </a:ln>
        </p:spPr>
      </p:pic>
      <p:sp>
        <p:nvSpPr>
          <p:cNvPr id="16386" name="Rectangle 2"/>
          <p:cNvSpPr>
            <a:spLocks noGrp="1" noChangeArrowheads="1"/>
          </p:cNvSpPr>
          <p:nvPr>
            <p:ph type="ctrTitle"/>
          </p:nvPr>
        </p:nvSpPr>
        <p:spPr>
          <a:xfrm>
            <a:off x="4572000" y="3048000"/>
            <a:ext cx="4267200" cy="990600"/>
          </a:xfrm>
        </p:spPr>
        <p:txBody>
          <a:bodyPr/>
          <a:lstStyle>
            <a:lvl1pPr>
              <a:defRPr sz="2400" cap="all">
                <a:solidFill>
                  <a:schemeClr val="bg1"/>
                </a:solidFill>
              </a:defRPr>
            </a:lvl1pPr>
          </a:lstStyle>
          <a:p>
            <a:r>
              <a:rPr lang="en-US" dirty="0"/>
              <a:t>Click to edit Master title style</a:t>
            </a:r>
          </a:p>
        </p:txBody>
      </p:sp>
      <p:sp>
        <p:nvSpPr>
          <p:cNvPr id="16387" name="Rectangle 3"/>
          <p:cNvSpPr>
            <a:spLocks noGrp="1" noChangeArrowheads="1"/>
          </p:cNvSpPr>
          <p:nvPr>
            <p:ph type="subTitle" idx="1"/>
          </p:nvPr>
        </p:nvSpPr>
        <p:spPr>
          <a:xfrm>
            <a:off x="4572000" y="4114800"/>
            <a:ext cx="4267200" cy="1600200"/>
          </a:xfrm>
        </p:spPr>
        <p:txBody>
          <a:bodyPr rIns="0"/>
          <a:lstStyle>
            <a:lvl1pPr marL="0" indent="0">
              <a:lnSpc>
                <a:spcPct val="90000"/>
              </a:lnSpc>
              <a:spcBef>
                <a:spcPct val="0"/>
              </a:spcBef>
              <a:buFontTx/>
              <a:buNone/>
              <a:defRPr sz="1600" b="1" cap="all">
                <a:solidFill>
                  <a:schemeClr val="tx1"/>
                </a:solidFill>
              </a:defRPr>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B">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FF8000"/>
              </a:gs>
              <a:gs pos="100000">
                <a:srgbClr val="FFA200"/>
              </a:gs>
            </a:gsLst>
            <a:lin ang="189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descr="tr_ks_8b_rgb_bld_org.png"/>
          <p:cNvPicPr>
            <a:picLocks noChangeAspect="1"/>
          </p:cNvPicPr>
          <p:nvPr userDrawn="1"/>
        </p:nvPicPr>
        <p:blipFill>
          <a:blip r:embed="rId2" cstate="print"/>
          <a:srcRect/>
          <a:stretch>
            <a:fillRect/>
          </a:stretch>
        </p:blipFill>
        <p:spPr bwMode="auto">
          <a:xfrm>
            <a:off x="228600" y="914400"/>
            <a:ext cx="8720138" cy="4887913"/>
          </a:xfrm>
          <a:prstGeom prst="rect">
            <a:avLst/>
          </a:prstGeom>
          <a:noFill/>
          <a:ln w="9525">
            <a:noFill/>
            <a:miter lim="800000"/>
            <a:headEnd/>
            <a:tailEnd/>
          </a:ln>
        </p:spPr>
      </p:pic>
      <p:sp>
        <p:nvSpPr>
          <p:cNvPr id="6" name="Rectangle 5"/>
          <p:cNvSpPr/>
          <p:nvPr userDrawn="1"/>
        </p:nvSpPr>
        <p:spPr>
          <a:xfrm>
            <a:off x="4419600" y="2895600"/>
            <a:ext cx="4724400" cy="2971800"/>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7" name="Picture 13" descr="hc_Divider_TransLogo"/>
          <p:cNvPicPr>
            <a:picLocks noChangeAspect="1" noChangeArrowheads="1"/>
          </p:cNvPicPr>
          <p:nvPr userDrawn="1"/>
        </p:nvPicPr>
        <p:blipFill>
          <a:blip r:embed="rId3" cstate="print"/>
          <a:srcRect/>
          <a:stretch>
            <a:fillRect/>
          </a:stretch>
        </p:blipFill>
        <p:spPr bwMode="black">
          <a:xfrm>
            <a:off x="327025" y="6248400"/>
            <a:ext cx="1730375" cy="384175"/>
          </a:xfrm>
          <a:prstGeom prst="rect">
            <a:avLst/>
          </a:prstGeom>
          <a:noFill/>
          <a:ln w="9525">
            <a:noFill/>
            <a:miter lim="800000"/>
            <a:headEnd/>
            <a:tailEnd/>
          </a:ln>
        </p:spPr>
      </p:pic>
      <p:sp>
        <p:nvSpPr>
          <p:cNvPr id="10" name="Rectangle 2"/>
          <p:cNvSpPr>
            <a:spLocks noGrp="1" noChangeArrowheads="1"/>
          </p:cNvSpPr>
          <p:nvPr>
            <p:ph type="ctrTitle"/>
          </p:nvPr>
        </p:nvSpPr>
        <p:spPr>
          <a:xfrm>
            <a:off x="4572000" y="3048000"/>
            <a:ext cx="4267200" cy="990600"/>
          </a:xfrm>
        </p:spPr>
        <p:txBody>
          <a:bodyPr/>
          <a:lstStyle>
            <a:lvl1pPr>
              <a:defRPr sz="2400" cap="all">
                <a:solidFill>
                  <a:schemeClr val="bg1"/>
                </a:solidFill>
              </a:defRPr>
            </a:lvl1pPr>
          </a:lstStyle>
          <a:p>
            <a:r>
              <a:rPr lang="en-US" dirty="0"/>
              <a:t>Click to edit Master title style</a:t>
            </a:r>
          </a:p>
        </p:txBody>
      </p:sp>
      <p:sp>
        <p:nvSpPr>
          <p:cNvPr id="11" name="Rectangle 3"/>
          <p:cNvSpPr>
            <a:spLocks noGrp="1" noChangeArrowheads="1"/>
          </p:cNvSpPr>
          <p:nvPr>
            <p:ph type="subTitle" idx="1"/>
          </p:nvPr>
        </p:nvSpPr>
        <p:spPr>
          <a:xfrm>
            <a:off x="4572000" y="4114800"/>
            <a:ext cx="4267200" cy="1600200"/>
          </a:xfrm>
        </p:spPr>
        <p:txBody>
          <a:bodyPr rIns="0"/>
          <a:lstStyle>
            <a:lvl1pPr marL="0" indent="0">
              <a:lnSpc>
                <a:spcPct val="90000"/>
              </a:lnSpc>
              <a:spcBef>
                <a:spcPct val="0"/>
              </a:spcBef>
              <a:buFontTx/>
              <a:buNone/>
              <a:defRPr sz="1600" b="1" cap="all">
                <a:solidFill>
                  <a:schemeClr val="tx1"/>
                </a:solidFill>
              </a:defRPr>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2"/>
          </p:nvPr>
        </p:nvSpPr>
        <p:spPr>
          <a:xfrm>
            <a:off x="457200" y="16002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3"/>
          </p:nvPr>
        </p:nvSpPr>
        <p:spPr>
          <a:ln/>
        </p:spPr>
        <p:txBody>
          <a:bodyPr/>
          <a:lstStyle>
            <a:lvl1pPr>
              <a:defRPr/>
            </a:lvl1pPr>
          </a:lstStyle>
          <a:p>
            <a:pPr>
              <a:defRPr/>
            </a:pPr>
            <a:endParaRPr lang="en-US"/>
          </a:p>
        </p:txBody>
      </p:sp>
      <p:sp>
        <p:nvSpPr>
          <p:cNvPr id="5" name="Slide Number Placeholder 12"/>
          <p:cNvSpPr>
            <a:spLocks noGrp="1"/>
          </p:cNvSpPr>
          <p:nvPr>
            <p:ph type="sldNum" sz="quarter" idx="14"/>
          </p:nvPr>
        </p:nvSpPr>
        <p:spPr/>
        <p:txBody>
          <a:bodyPr/>
          <a:lstStyle>
            <a:lvl1pPr>
              <a:defRPr/>
            </a:lvl1pPr>
          </a:lstStyle>
          <a:p>
            <a:fld id="{2EE8D762-777F-4FFA-8DA0-0AC2F9511B00}" type="slidenum">
              <a:rPr lang="en-US"/>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7"/>
          </p:nvPr>
        </p:nvSpPr>
        <p:spPr>
          <a:xfrm>
            <a:off x="457200" y="1600200"/>
            <a:ext cx="3124200" cy="2057400"/>
          </a:xfrm>
          <a:solidFill>
            <a:schemeClr val="tx1"/>
          </a:solidFill>
        </p:spPr>
        <p:txBody>
          <a:bodyPr tIns="91440" rIns="0"/>
          <a:lstStyle>
            <a:lvl1pPr algn="ctr">
              <a:buNone/>
              <a:defRPr sz="1400">
                <a:solidFill>
                  <a:schemeClr val="bg1"/>
                </a:solidFill>
              </a:defRPr>
            </a:lvl1pPr>
          </a:lstStyle>
          <a:p>
            <a:pPr lvl="0"/>
            <a:r>
              <a:rPr lang="en-US" noProof="0" smtClean="0"/>
              <a:t>Click icon to add picture</a:t>
            </a:r>
            <a:endParaRPr lang="en-US" noProof="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3429000"/>
            <a:ext cx="3124200" cy="228600"/>
          </a:xfrm>
          <a:solidFill>
            <a:srgbClr val="000000">
              <a:alpha val="70000"/>
            </a:srgbClr>
          </a:solidFill>
          <a:ln>
            <a:noFill/>
          </a:ln>
        </p:spPr>
        <p:txBody>
          <a:bodyPr lIns="91440" anchor="ctr"/>
          <a:lstStyle>
            <a:lvl1pPr algn="l">
              <a:buNone/>
              <a:defRPr sz="900" baseline="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6" name="Text Placeholder 15"/>
          <p:cNvSpPr>
            <a:spLocks noGrp="1"/>
          </p:cNvSpPr>
          <p:nvPr>
            <p:ph type="body" sz="quarter" idx="13"/>
          </p:nvPr>
        </p:nvSpPr>
        <p:spPr>
          <a:xfrm>
            <a:off x="457200" y="3657600"/>
            <a:ext cx="3124200" cy="228600"/>
          </a:xfrm>
        </p:spPr>
        <p:txBody>
          <a:bodyPr lIns="91440" anchor="ctr"/>
          <a:lstStyle>
            <a:lvl1pPr>
              <a:buNone/>
              <a:defRPr sz="800" cap="all" baseline="0">
                <a:solidFill>
                  <a:schemeClr val="bg1">
                    <a:lumMod val="75000"/>
                  </a:schemeClr>
                </a:solidFill>
              </a:defRPr>
            </a:lvl1pPr>
          </a:lstStyle>
          <a:p>
            <a:pPr lvl="0"/>
            <a:r>
              <a:rPr lang="en-US" smtClean="0"/>
              <a:t>Click to edit Master text styles</a:t>
            </a:r>
          </a:p>
        </p:txBody>
      </p:sp>
      <p:sp>
        <p:nvSpPr>
          <p:cNvPr id="7" name="Rectangle 4"/>
          <p:cNvSpPr>
            <a:spLocks noGrp="1" noChangeArrowheads="1"/>
          </p:cNvSpPr>
          <p:nvPr>
            <p:ph type="ftr" sz="quarter" idx="18"/>
          </p:nvPr>
        </p:nvSpPr>
        <p:spPr>
          <a:ln/>
        </p:spPr>
        <p:txBody>
          <a:bodyPr/>
          <a:lstStyle>
            <a:lvl1pPr>
              <a:defRPr/>
            </a:lvl1pPr>
          </a:lstStyle>
          <a:p>
            <a:pPr>
              <a:defRPr/>
            </a:pPr>
            <a:endParaRPr lang="en-US"/>
          </a:p>
        </p:txBody>
      </p:sp>
      <p:sp>
        <p:nvSpPr>
          <p:cNvPr id="8" name="Slide Number Placeholder 12"/>
          <p:cNvSpPr>
            <a:spLocks noGrp="1"/>
          </p:cNvSpPr>
          <p:nvPr>
            <p:ph type="sldNum" sz="quarter" idx="19"/>
          </p:nvPr>
        </p:nvSpPr>
        <p:spPr/>
        <p:txBody>
          <a:bodyPr/>
          <a:lstStyle>
            <a:lvl1pPr>
              <a:defRPr/>
            </a:lvl1pPr>
          </a:lstStyle>
          <a:p>
            <a:fld id="{8476C7CD-1BDE-4BD7-8417-F317BDB339C7}"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4"/>
          </p:nvPr>
        </p:nvSpPr>
        <p:spPr>
          <a:xfrm>
            <a:off x="469900" y="1600200"/>
            <a:ext cx="3886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787900" y="1600200"/>
            <a:ext cx="38862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6"/>
          </p:nvPr>
        </p:nvSpPr>
        <p:spPr>
          <a:ln/>
        </p:spPr>
        <p:txBody>
          <a:bodyPr/>
          <a:lstStyle>
            <a:lvl1pPr>
              <a:defRPr/>
            </a:lvl1pPr>
          </a:lstStyle>
          <a:p>
            <a:pPr>
              <a:defRPr/>
            </a:pPr>
            <a:endParaRPr lang="en-US"/>
          </a:p>
        </p:txBody>
      </p:sp>
      <p:sp>
        <p:nvSpPr>
          <p:cNvPr id="6" name="Slide Number Placeholder 12"/>
          <p:cNvSpPr>
            <a:spLocks noGrp="1"/>
          </p:cNvSpPr>
          <p:nvPr>
            <p:ph type="sldNum" sz="quarter" idx="17"/>
          </p:nvPr>
        </p:nvSpPr>
        <p:spPr/>
        <p:txBody>
          <a:bodyPr/>
          <a:lstStyle>
            <a:lvl1pPr>
              <a:defRPr/>
            </a:lvl1pPr>
          </a:lstStyle>
          <a:p>
            <a:fld id="{B0F470E8-0C5D-49FC-8FCE-BF85D5531638}"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9900" y="1535113"/>
            <a:ext cx="3898900"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87901" y="1535113"/>
            <a:ext cx="3898900"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4"/>
          </p:nvPr>
        </p:nvSpPr>
        <p:spPr>
          <a:xfrm>
            <a:off x="469900" y="2286000"/>
            <a:ext cx="38862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5"/>
          </p:nvPr>
        </p:nvSpPr>
        <p:spPr>
          <a:xfrm>
            <a:off x="4787900" y="2286000"/>
            <a:ext cx="38862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ftr" sz="quarter" idx="16"/>
          </p:nvPr>
        </p:nvSpPr>
        <p:spPr>
          <a:ln/>
        </p:spPr>
        <p:txBody>
          <a:bodyPr/>
          <a:lstStyle>
            <a:lvl1pPr>
              <a:defRPr/>
            </a:lvl1pPr>
          </a:lstStyle>
          <a:p>
            <a:pPr>
              <a:defRPr/>
            </a:pPr>
            <a:endParaRPr lang="en-US"/>
          </a:p>
        </p:txBody>
      </p:sp>
      <p:sp>
        <p:nvSpPr>
          <p:cNvPr id="8" name="Slide Number Placeholder 12"/>
          <p:cNvSpPr>
            <a:spLocks noGrp="1"/>
          </p:cNvSpPr>
          <p:nvPr>
            <p:ph type="sldNum" sz="quarter" idx="17"/>
          </p:nvPr>
        </p:nvSpPr>
        <p:spPr/>
        <p:txBody>
          <a:bodyPr/>
          <a:lstStyle>
            <a:lvl1pPr>
              <a:defRPr/>
            </a:lvl1pPr>
          </a:lstStyle>
          <a:p>
            <a:fld id="{075311C6-93D7-4563-BDAA-7974BB6AFFE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Slide Number Placeholder 12"/>
          <p:cNvSpPr>
            <a:spLocks noGrp="1"/>
          </p:cNvSpPr>
          <p:nvPr>
            <p:ph type="sldNum" sz="quarter" idx="11"/>
          </p:nvPr>
        </p:nvSpPr>
        <p:spPr/>
        <p:txBody>
          <a:bodyPr/>
          <a:lstStyle>
            <a:lvl1pPr>
              <a:defRPr/>
            </a:lvl1pPr>
          </a:lstStyle>
          <a:p>
            <a:fld id="{D33D5144-10A1-48DF-A5D7-9185A837822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solidFill>
                <a:srgbClr val="FFFFFF"/>
              </a:solidFill>
            </a:endParaRPr>
          </a:p>
        </p:txBody>
      </p:sp>
      <p:sp>
        <p:nvSpPr>
          <p:cNvPr id="3" name="Rectangle 4"/>
          <p:cNvSpPr>
            <a:spLocks noGrp="1" noChangeArrowheads="1"/>
          </p:cNvSpPr>
          <p:nvPr>
            <p:ph type="ftr" sz="quarter" idx="10"/>
          </p:nvPr>
        </p:nvSpPr>
        <p:spPr/>
        <p:txBody>
          <a:bodyPr/>
          <a:lstStyle>
            <a:lvl1pPr>
              <a:defRPr/>
            </a:lvl1pPr>
          </a:lstStyle>
          <a:p>
            <a:pPr>
              <a:defRPr/>
            </a:pPr>
            <a:endParaRPr lang="en-US"/>
          </a:p>
        </p:txBody>
      </p:sp>
      <p:sp>
        <p:nvSpPr>
          <p:cNvPr id="4" name="Slide Number Placeholder 12"/>
          <p:cNvSpPr>
            <a:spLocks noGrp="1"/>
          </p:cNvSpPr>
          <p:nvPr>
            <p:ph type="sldNum" sz="quarter" idx="11"/>
          </p:nvPr>
        </p:nvSpPr>
        <p:spPr/>
        <p:txBody>
          <a:bodyPr/>
          <a:lstStyle>
            <a:lvl1pPr>
              <a:defRPr/>
            </a:lvl1pPr>
          </a:lstStyle>
          <a:p>
            <a:fld id="{A2969702-98F6-4120-931A-CB0C981D1395}"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7575" y="506413"/>
            <a:ext cx="7369175" cy="836612"/>
          </a:xfrm>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73C2C90-4A7D-40F7-B71B-9E48C03F8ED2}" type="slidenum">
              <a:rPr lang="en-US"/>
              <a:pPr>
                <a:defRPr/>
              </a:pPr>
              <a:t>‹#›</a:t>
            </a:fld>
            <a:endParaRPr lang="en-US"/>
          </a:p>
        </p:txBody>
      </p:sp>
      <p:sp>
        <p:nvSpPr>
          <p:cNvPr id="6" name="Content Placeholder 2"/>
          <p:cNvSpPr>
            <a:spLocks noGrp="1"/>
          </p:cNvSpPr>
          <p:nvPr>
            <p:ph idx="1"/>
          </p:nvPr>
        </p:nvSpPr>
        <p:spPr>
          <a:xfrm>
            <a:off x="914400" y="1433945"/>
            <a:ext cx="7367155" cy="46922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fld id="{0E0088F4-28A2-4978-A2C3-831109ED4B65}"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0" y="1600200"/>
            <a:ext cx="487680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2"/>
          </p:nvPr>
        </p:nvSpPr>
        <p:spPr>
          <a:xfrm>
            <a:off x="457200" y="1600200"/>
            <a:ext cx="3124200" cy="4267200"/>
          </a:xfrm>
          <a:solidFill>
            <a:srgbClr val="F2F2F2">
              <a:alpha val="50000"/>
            </a:srgbClr>
          </a:solidFill>
          <a:ln>
            <a:noFill/>
          </a:ln>
        </p:spPr>
        <p:txBody>
          <a:bodyPr lIns="91440" tIns="45720"/>
          <a:lstStyle>
            <a:lvl1pPr algn="l">
              <a:buNone/>
              <a:defRPr sz="1200" baseline="0">
                <a:solidFill>
                  <a:schemeClr val="tx1">
                    <a:lumMod val="60000"/>
                    <a:lumOff val="40000"/>
                  </a:schemeClr>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4"/>
          <p:cNvSpPr>
            <a:spLocks noGrp="1" noChangeArrowheads="1"/>
          </p:cNvSpPr>
          <p:nvPr>
            <p:ph type="ftr" sz="quarter" idx="13"/>
          </p:nvPr>
        </p:nvSpPr>
        <p:spPr>
          <a:ln/>
        </p:spPr>
        <p:txBody>
          <a:bodyPr/>
          <a:lstStyle>
            <a:lvl1pPr>
              <a:defRPr/>
            </a:lvl1pPr>
          </a:lstStyle>
          <a:p>
            <a:pPr>
              <a:defRPr/>
            </a:pPr>
            <a:endParaRPr lang="en-US"/>
          </a:p>
        </p:txBody>
      </p:sp>
      <p:sp>
        <p:nvSpPr>
          <p:cNvPr id="6" name="Slide Number Placeholder 12"/>
          <p:cNvSpPr>
            <a:spLocks noGrp="1"/>
          </p:cNvSpPr>
          <p:nvPr>
            <p:ph type="sldNum" sz="quarter" idx="14"/>
          </p:nvPr>
        </p:nvSpPr>
        <p:spPr/>
        <p:txBody>
          <a:bodyPr/>
          <a:lstStyle>
            <a:lvl1pPr>
              <a:defRPr/>
            </a:lvl1pPr>
          </a:lstStyle>
          <a:p>
            <a:fld id="{80DC9A8B-D155-45FD-BF8E-34F55379B5F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97025"/>
            <a:ext cx="5486400" cy="3508375"/>
          </a:xfrm>
        </p:spPr>
        <p:txBody>
          <a:bodyPr>
            <a:scene3d>
              <a:camera prst="perspectiveFront"/>
              <a:lightRig rig="threePt" dir="t"/>
            </a:scene3d>
            <a:sp3d/>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181600"/>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Slide Number Placeholder 12"/>
          <p:cNvSpPr>
            <a:spLocks noGrp="1"/>
          </p:cNvSpPr>
          <p:nvPr>
            <p:ph type="sldNum" sz="quarter" idx="11"/>
          </p:nvPr>
        </p:nvSpPr>
        <p:spPr/>
        <p:txBody>
          <a:bodyPr/>
          <a:lstStyle>
            <a:lvl1pPr>
              <a:defRPr/>
            </a:lvl1pPr>
          </a:lstStyle>
          <a:p>
            <a:fld id="{ACA3F4CC-F022-4579-B41D-CAE8B6941BC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le - white (graphs) - standard">
    <p:spTree>
      <p:nvGrpSpPr>
        <p:cNvPr id="1" name=""/>
        <p:cNvGrpSpPr/>
        <p:nvPr/>
      </p:nvGrpSpPr>
      <p:grpSpPr>
        <a:xfrm>
          <a:off x="0" y="0"/>
          <a:ext cx="0" cy="0"/>
          <a:chOff x="0" y="0"/>
          <a:chExt cx="0" cy="0"/>
        </a:xfrm>
      </p:grpSpPr>
      <p:pic>
        <p:nvPicPr>
          <p:cNvPr id="8"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8178"/>
            <a:ext cx="9144000" cy="6915138"/>
          </a:xfrm>
          <a:prstGeom prst="rect">
            <a:avLst/>
          </a:prstGeom>
          <a:noFill/>
        </p:spPr>
      </p:pic>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A191831-B690-48CC-9A59-818B8D7FEB00}" type="slidenum">
              <a:rPr lang="en-US"/>
              <a:pPr>
                <a:defRPr/>
              </a:pPr>
              <a:t>‹#›</a:t>
            </a:fld>
            <a:endParaRPr lang="en-US"/>
          </a:p>
        </p:txBody>
      </p:sp>
      <p:sp>
        <p:nvSpPr>
          <p:cNvPr id="11" name="Content Placeholder 3"/>
          <p:cNvSpPr>
            <a:spLocks noGrp="1" noChangeAspect="1"/>
          </p:cNvSpPr>
          <p:nvPr>
            <p:ph sz="half" idx="17"/>
          </p:nvPr>
        </p:nvSpPr>
        <p:spPr>
          <a:xfrm>
            <a:off x="969819" y="1589809"/>
            <a:ext cx="4384964" cy="4389120"/>
          </a:xfrm>
          <a:solidFill>
            <a:schemeClr val="bg1"/>
          </a:solidFill>
          <a:effectLst>
            <a:outerShdw blurRad="63500" sx="102000" sy="102000" algn="ctr" rotWithShape="0">
              <a:prstClr val="black">
                <a:alpha val="40000"/>
              </a:prstClr>
            </a:outerShdw>
          </a:effectLst>
        </p:spPr>
        <p:txBody>
          <a:bodyPr wrap="square" lIns="91440" tIns="548640" rIns="91440" bIns="91440"/>
          <a:lstStyle>
            <a:lvl1pPr marL="0">
              <a:buNone/>
              <a:defRPr/>
            </a:lvl1pPr>
          </a:lstStyle>
          <a:p>
            <a:r>
              <a:rPr lang="en-CA" i="1" dirty="0" smtClean="0"/>
              <a:t>Insert a mock up of the visualization or analysis here  </a:t>
            </a:r>
            <a:endParaRPr lang="en-GB" i="1" dirty="0"/>
          </a:p>
        </p:txBody>
      </p:sp>
      <p:sp>
        <p:nvSpPr>
          <p:cNvPr id="9" name="Content Placeholder 3"/>
          <p:cNvSpPr>
            <a:spLocks noGrp="1"/>
          </p:cNvSpPr>
          <p:nvPr>
            <p:ph sz="half" idx="2" hasCustomPrompt="1"/>
          </p:nvPr>
        </p:nvSpPr>
        <p:spPr>
          <a:xfrm>
            <a:off x="852056" y="1683326"/>
            <a:ext cx="4281054" cy="353292"/>
          </a:xfrm>
          <a:solidFill>
            <a:srgbClr val="505050"/>
          </a:solidFill>
        </p:spPr>
        <p:txBody>
          <a:bodyPr lIns="274320" tIns="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Insert title </a:t>
            </a:r>
            <a:endParaRPr lang="en-US" dirty="0"/>
          </a:p>
        </p:txBody>
      </p:sp>
      <p:pic>
        <p:nvPicPr>
          <p:cNvPr id="1026" name="Picture 2"/>
          <p:cNvPicPr>
            <a:picLocks noChangeAspect="1" noChangeArrowheads="1"/>
          </p:cNvPicPr>
          <p:nvPr userDrawn="1"/>
        </p:nvPicPr>
        <p:blipFill>
          <a:blip r:embed="rId3" cstate="print"/>
          <a:srcRect/>
          <a:stretch>
            <a:fillRect/>
          </a:stretch>
        </p:blipFill>
        <p:spPr bwMode="auto">
          <a:xfrm>
            <a:off x="1" y="-20782"/>
            <a:ext cx="9144000" cy="89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le - white (graphs) - standard">
    <p:spTree>
      <p:nvGrpSpPr>
        <p:cNvPr id="1" name=""/>
        <p:cNvGrpSpPr/>
        <p:nvPr/>
      </p:nvGrpSpPr>
      <p:grpSpPr>
        <a:xfrm>
          <a:off x="0" y="0"/>
          <a:ext cx="0" cy="0"/>
          <a:chOff x="0" y="0"/>
          <a:chExt cx="0" cy="0"/>
        </a:xfrm>
      </p:grpSpPr>
      <p:pic>
        <p:nvPicPr>
          <p:cNvPr id="12"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8178"/>
            <a:ext cx="9144000" cy="6915138"/>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2" y="-13648"/>
            <a:ext cx="9153604" cy="1111827"/>
          </a:xfrm>
          <a:prstGeom prst="rect">
            <a:avLst/>
          </a:prstGeom>
          <a:noFill/>
          <a:ln w="9525">
            <a:noFill/>
            <a:miter lim="800000"/>
            <a:headEnd/>
            <a:tailEnd/>
          </a:ln>
        </p:spPr>
      </p:pic>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A191831-B690-48CC-9A59-818B8D7FEB00}" type="slidenum">
              <a:rPr lang="en-US"/>
              <a:pPr>
                <a:defRPr/>
              </a:pPr>
              <a:t>‹#›</a:t>
            </a:fld>
            <a:endParaRPr lang="en-US"/>
          </a:p>
        </p:txBody>
      </p:sp>
      <p:sp>
        <p:nvSpPr>
          <p:cNvPr id="11" name="Content Placeholder 3"/>
          <p:cNvSpPr>
            <a:spLocks noGrp="1" noChangeAspect="1"/>
          </p:cNvSpPr>
          <p:nvPr>
            <p:ph sz="half" idx="17"/>
          </p:nvPr>
        </p:nvSpPr>
        <p:spPr>
          <a:xfrm>
            <a:off x="117757" y="1589809"/>
            <a:ext cx="4389120" cy="4386216"/>
          </a:xfrm>
          <a:solidFill>
            <a:schemeClr val="bg1"/>
          </a:solidFill>
          <a:effectLst>
            <a:outerShdw blurRad="63500" sx="102000" sy="102000" algn="ctr" rotWithShape="0">
              <a:prstClr val="black">
                <a:alpha val="40000"/>
              </a:prstClr>
            </a:outerShdw>
          </a:effectLst>
        </p:spPr>
        <p:txBody>
          <a:bodyPr wrap="square" lIns="91440" tIns="548640" rIns="91440" bIns="91440"/>
          <a:lstStyle>
            <a:lvl1pPr marL="0">
              <a:buNone/>
              <a:defRPr/>
            </a:lvl1pPr>
          </a:lstStyle>
          <a:p>
            <a:r>
              <a:rPr lang="en-CA" i="1" dirty="0" smtClean="0"/>
              <a:t>Insert a mock up of the visualization or analysis here  </a:t>
            </a:r>
            <a:endParaRPr lang="en-GB" i="1" dirty="0"/>
          </a:p>
        </p:txBody>
      </p:sp>
      <p:sp>
        <p:nvSpPr>
          <p:cNvPr id="9" name="Content Placeholder 3"/>
          <p:cNvSpPr>
            <a:spLocks noGrp="1"/>
          </p:cNvSpPr>
          <p:nvPr>
            <p:ph sz="half" idx="2" hasCustomPrompt="1"/>
          </p:nvPr>
        </p:nvSpPr>
        <p:spPr>
          <a:xfrm>
            <a:off x="-6" y="1683326"/>
            <a:ext cx="4281054" cy="353292"/>
          </a:xfrm>
          <a:solidFill>
            <a:srgbClr val="505050"/>
          </a:solidFill>
        </p:spPr>
        <p:txBody>
          <a:bodyPr lIns="274320" tIns="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Insert title </a:t>
            </a:r>
            <a:endParaRPr lang="en-US" dirty="0"/>
          </a:p>
        </p:txBody>
      </p:sp>
      <p:sp>
        <p:nvSpPr>
          <p:cNvPr id="8" name="Content Placeholder 3"/>
          <p:cNvSpPr>
            <a:spLocks noGrp="1" noChangeAspect="1"/>
          </p:cNvSpPr>
          <p:nvPr>
            <p:ph sz="half" idx="18"/>
          </p:nvPr>
        </p:nvSpPr>
        <p:spPr>
          <a:xfrm>
            <a:off x="4696690" y="1596736"/>
            <a:ext cx="4392026" cy="4389120"/>
          </a:xfrm>
          <a:solidFill>
            <a:schemeClr val="bg1"/>
          </a:solidFill>
          <a:effectLst>
            <a:outerShdw blurRad="63500" sx="102000" sy="102000" algn="ctr" rotWithShape="0">
              <a:prstClr val="black">
                <a:alpha val="40000"/>
              </a:prstClr>
            </a:outerShdw>
          </a:effectLst>
        </p:spPr>
        <p:txBody>
          <a:bodyPr wrap="square" lIns="91440" tIns="548640" rIns="91440" bIns="91440"/>
          <a:lstStyle>
            <a:lvl1pPr marL="0">
              <a:buNone/>
              <a:defRPr/>
            </a:lvl1pPr>
          </a:lstStyle>
          <a:p>
            <a:r>
              <a:rPr lang="en-CA" i="1" dirty="0" smtClean="0"/>
              <a:t>Insert a mock up of the visualization or analysis here  </a:t>
            </a:r>
            <a:endParaRPr lang="en-GB" i="1" dirty="0"/>
          </a:p>
        </p:txBody>
      </p:sp>
      <p:sp>
        <p:nvSpPr>
          <p:cNvPr id="10" name="Content Placeholder 3"/>
          <p:cNvSpPr>
            <a:spLocks noGrp="1"/>
          </p:cNvSpPr>
          <p:nvPr>
            <p:ph sz="half" idx="19" hasCustomPrompt="1"/>
          </p:nvPr>
        </p:nvSpPr>
        <p:spPr>
          <a:xfrm>
            <a:off x="4578927" y="1690253"/>
            <a:ext cx="4281054" cy="353292"/>
          </a:xfrm>
          <a:solidFill>
            <a:srgbClr val="505050"/>
          </a:solidFill>
        </p:spPr>
        <p:txBody>
          <a:bodyPr lIns="274320" tIns="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Insert title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le - white (graphs) &amp; orange (text)">
    <p:spTree>
      <p:nvGrpSpPr>
        <p:cNvPr id="1" name=""/>
        <p:cNvGrpSpPr/>
        <p:nvPr/>
      </p:nvGrpSpPr>
      <p:grpSpPr>
        <a:xfrm>
          <a:off x="0" y="0"/>
          <a:ext cx="0" cy="0"/>
          <a:chOff x="0" y="0"/>
          <a:chExt cx="0" cy="0"/>
        </a:xfrm>
      </p:grpSpPr>
      <p:pic>
        <p:nvPicPr>
          <p:cNvPr id="10"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8178"/>
            <a:ext cx="9144000" cy="6915138"/>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2" y="-13648"/>
            <a:ext cx="9153604" cy="1111827"/>
          </a:xfrm>
          <a:prstGeom prst="rect">
            <a:avLst/>
          </a:prstGeom>
          <a:noFill/>
          <a:ln w="9525">
            <a:noFill/>
            <a:miter lim="800000"/>
            <a:headEnd/>
            <a:tailEnd/>
          </a:ln>
        </p:spPr>
      </p:pic>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A191831-B690-48CC-9A59-818B8D7FEB00}" type="slidenum">
              <a:rPr lang="en-US"/>
              <a:pPr>
                <a:defRPr/>
              </a:pPr>
              <a:t>‹#›</a:t>
            </a:fld>
            <a:endParaRPr lang="en-US"/>
          </a:p>
        </p:txBody>
      </p:sp>
      <p:sp>
        <p:nvSpPr>
          <p:cNvPr id="17" name="Text Placeholder 16"/>
          <p:cNvSpPr>
            <a:spLocks noGrp="1" noChangeAspect="1"/>
          </p:cNvSpPr>
          <p:nvPr>
            <p:ph type="body" sz="quarter" idx="14" hasCustomPrompt="1"/>
          </p:nvPr>
        </p:nvSpPr>
        <p:spPr>
          <a:xfrm>
            <a:off x="5791781" y="1590096"/>
            <a:ext cx="2103120" cy="2098675"/>
          </a:xfrm>
          <a:gradFill>
            <a:gsLst>
              <a:gs pos="0">
                <a:srgbClr val="FF9100"/>
              </a:gs>
              <a:gs pos="90000">
                <a:srgbClr val="FFB400"/>
              </a:gs>
              <a:gs pos="100000">
                <a:srgbClr val="FFB400"/>
              </a:gs>
            </a:gsLst>
            <a:lin ang="5400000" scaled="0"/>
          </a:gradFill>
          <a:effectLst>
            <a:outerShdw blurRad="63500" sx="103000" sy="103000" algn="ctr" rotWithShape="0">
              <a:prstClr val="black">
                <a:alpha val="40000"/>
              </a:prstClr>
            </a:outerShdw>
          </a:effectLst>
        </p:spPr>
        <p:txBody>
          <a:bodyPr lIns="91440" tIns="457200" rIns="91440" bIns="91440"/>
          <a:lstStyle>
            <a:lvl1pPr marL="0">
              <a:buNone/>
              <a:defRPr sz="4400" b="1">
                <a:solidFill>
                  <a:schemeClr val="bg1"/>
                </a:solidFill>
              </a:defRPr>
            </a:lvl1pPr>
            <a:lvl2pPr marL="0">
              <a:buNone/>
              <a:defRPr b="1" i="1">
                <a:solidFill>
                  <a:schemeClr val="bg1"/>
                </a:solidFill>
              </a:defRPr>
            </a:lvl2pPr>
            <a:lvl3pPr marL="0">
              <a:buNone/>
              <a:defRPr sz="1800" i="1">
                <a:solidFill>
                  <a:schemeClr val="bg1"/>
                </a:solidFill>
              </a:defRPr>
            </a:lvl3pPr>
          </a:lstStyle>
          <a:p>
            <a:pPr lvl="0"/>
            <a:r>
              <a:rPr lang="en-US" dirty="0" smtClean="0"/>
              <a:t>#</a:t>
            </a:r>
          </a:p>
          <a:p>
            <a:pPr lvl="1"/>
            <a:r>
              <a:rPr lang="en-US" dirty="0" smtClean="0"/>
              <a:t>Description 1</a:t>
            </a:r>
          </a:p>
          <a:p>
            <a:pPr lvl="2"/>
            <a:r>
              <a:rPr lang="en-US" dirty="0" smtClean="0"/>
              <a:t>Description 2</a:t>
            </a:r>
          </a:p>
        </p:txBody>
      </p:sp>
      <p:sp>
        <p:nvSpPr>
          <p:cNvPr id="18" name="Text Placeholder 16"/>
          <p:cNvSpPr>
            <a:spLocks noGrp="1" noChangeAspect="1"/>
          </p:cNvSpPr>
          <p:nvPr>
            <p:ph type="body" sz="quarter" idx="15" hasCustomPrompt="1"/>
          </p:nvPr>
        </p:nvSpPr>
        <p:spPr>
          <a:xfrm>
            <a:off x="5788316" y="3897647"/>
            <a:ext cx="2103120" cy="2098675"/>
          </a:xfrm>
          <a:gradFill>
            <a:gsLst>
              <a:gs pos="0">
                <a:srgbClr val="FF9100"/>
              </a:gs>
              <a:gs pos="90000">
                <a:srgbClr val="FFB400"/>
              </a:gs>
              <a:gs pos="100000">
                <a:srgbClr val="FFB400"/>
              </a:gs>
            </a:gsLst>
            <a:lin ang="5400000" scaled="0"/>
          </a:gradFill>
          <a:effectLst>
            <a:outerShdw blurRad="63500" sx="103000" sy="103000" algn="ctr" rotWithShape="0">
              <a:prstClr val="black">
                <a:alpha val="40000"/>
              </a:prstClr>
            </a:outerShdw>
          </a:effectLst>
        </p:spPr>
        <p:txBody>
          <a:bodyPr lIns="91440" tIns="457200" rIns="91440" bIns="91440"/>
          <a:lstStyle>
            <a:lvl1pPr marL="0">
              <a:buNone/>
              <a:defRPr sz="4400" b="1">
                <a:solidFill>
                  <a:schemeClr val="bg1"/>
                </a:solidFill>
              </a:defRPr>
            </a:lvl1pPr>
            <a:lvl2pPr marL="0">
              <a:buNone/>
              <a:defRPr b="1" i="1">
                <a:solidFill>
                  <a:schemeClr val="bg1"/>
                </a:solidFill>
              </a:defRPr>
            </a:lvl2pPr>
            <a:lvl3pPr marL="0">
              <a:buNone/>
              <a:defRPr sz="1800" i="1">
                <a:solidFill>
                  <a:schemeClr val="bg1"/>
                </a:solidFill>
              </a:defRPr>
            </a:lvl3pPr>
          </a:lstStyle>
          <a:p>
            <a:pPr lvl="0"/>
            <a:r>
              <a:rPr lang="en-US" dirty="0" smtClean="0"/>
              <a:t>#</a:t>
            </a:r>
          </a:p>
          <a:p>
            <a:pPr lvl="1"/>
            <a:r>
              <a:rPr lang="en-US" dirty="0" smtClean="0"/>
              <a:t>Description 1</a:t>
            </a:r>
          </a:p>
          <a:p>
            <a:pPr lvl="2"/>
            <a:r>
              <a:rPr lang="en-US" dirty="0" smtClean="0"/>
              <a:t>Description 2</a:t>
            </a:r>
          </a:p>
        </p:txBody>
      </p:sp>
      <p:sp>
        <p:nvSpPr>
          <p:cNvPr id="11" name="Content Placeholder 3"/>
          <p:cNvSpPr>
            <a:spLocks noGrp="1" noChangeAspect="1"/>
          </p:cNvSpPr>
          <p:nvPr>
            <p:ph sz="half" idx="17"/>
          </p:nvPr>
        </p:nvSpPr>
        <p:spPr>
          <a:xfrm>
            <a:off x="969819" y="1589809"/>
            <a:ext cx="4384964" cy="4389120"/>
          </a:xfrm>
          <a:solidFill>
            <a:schemeClr val="bg1"/>
          </a:solidFill>
          <a:effectLst>
            <a:outerShdw blurRad="63500" sx="102000" sy="102000" algn="ctr" rotWithShape="0">
              <a:prstClr val="black">
                <a:alpha val="40000"/>
              </a:prstClr>
            </a:outerShdw>
          </a:effectLst>
        </p:spPr>
        <p:txBody>
          <a:bodyPr wrap="square" lIns="91440" tIns="548640" rIns="91440" bIns="91440"/>
          <a:lstStyle>
            <a:lvl1pPr marL="0">
              <a:buNone/>
              <a:defRPr/>
            </a:lvl1pPr>
          </a:lstStyle>
          <a:p>
            <a:r>
              <a:rPr lang="en-CA" i="1" dirty="0" smtClean="0"/>
              <a:t>Insert a mock up of the visualization or analysis here  </a:t>
            </a:r>
            <a:endParaRPr lang="en-GB" i="1" dirty="0"/>
          </a:p>
        </p:txBody>
      </p:sp>
      <p:sp>
        <p:nvSpPr>
          <p:cNvPr id="13" name="Content Placeholder 3"/>
          <p:cNvSpPr>
            <a:spLocks noGrp="1"/>
          </p:cNvSpPr>
          <p:nvPr>
            <p:ph sz="half" idx="2" hasCustomPrompt="1"/>
          </p:nvPr>
        </p:nvSpPr>
        <p:spPr>
          <a:xfrm>
            <a:off x="852056" y="1683326"/>
            <a:ext cx="4281054" cy="353292"/>
          </a:xfrm>
          <a:solidFill>
            <a:srgbClr val="505050"/>
          </a:solidFill>
        </p:spPr>
        <p:txBody>
          <a:bodyPr lIns="274320" tIns="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Insert title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le - white (graphs) - wide">
    <p:spTree>
      <p:nvGrpSpPr>
        <p:cNvPr id="1" name=""/>
        <p:cNvGrpSpPr/>
        <p:nvPr/>
      </p:nvGrpSpPr>
      <p:grpSpPr>
        <a:xfrm>
          <a:off x="0" y="0"/>
          <a:ext cx="0" cy="0"/>
          <a:chOff x="0" y="0"/>
          <a:chExt cx="0" cy="0"/>
        </a:xfrm>
      </p:grpSpPr>
      <p:pic>
        <p:nvPicPr>
          <p:cNvPr id="8"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8178"/>
            <a:ext cx="9144000" cy="6915138"/>
          </a:xfrm>
          <a:prstGeom prst="rect">
            <a:avLst/>
          </a:prstGeom>
          <a:noFill/>
        </p:spPr>
      </p:pic>
      <p:pic>
        <p:nvPicPr>
          <p:cNvPr id="1027" name="Picture 3"/>
          <p:cNvPicPr>
            <a:picLocks noChangeAspect="1" noChangeArrowheads="1"/>
          </p:cNvPicPr>
          <p:nvPr userDrawn="1"/>
        </p:nvPicPr>
        <p:blipFill>
          <a:blip r:embed="rId3" cstate="print"/>
          <a:srcRect/>
          <a:stretch>
            <a:fillRect/>
          </a:stretch>
        </p:blipFill>
        <p:spPr bwMode="auto">
          <a:xfrm>
            <a:off x="2" y="-13648"/>
            <a:ext cx="9153604" cy="1111827"/>
          </a:xfrm>
          <a:prstGeom prst="rect">
            <a:avLst/>
          </a:prstGeom>
          <a:noFill/>
          <a:ln w="9525">
            <a:noFill/>
            <a:miter lim="800000"/>
            <a:headEnd/>
            <a:tailEnd/>
          </a:ln>
        </p:spPr>
      </p:pic>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A191831-B690-48CC-9A59-818B8D7FEB00}" type="slidenum">
              <a:rPr lang="en-US"/>
              <a:pPr>
                <a:defRPr/>
              </a:pPr>
              <a:t>‹#›</a:t>
            </a:fld>
            <a:endParaRPr lang="en-US"/>
          </a:p>
        </p:txBody>
      </p:sp>
      <p:sp>
        <p:nvSpPr>
          <p:cNvPr id="11" name="Content Placeholder 3"/>
          <p:cNvSpPr>
            <a:spLocks noGrp="1" noChangeAspect="1"/>
          </p:cNvSpPr>
          <p:nvPr>
            <p:ph sz="half" idx="17"/>
          </p:nvPr>
        </p:nvSpPr>
        <p:spPr>
          <a:xfrm>
            <a:off x="190497" y="1475506"/>
            <a:ext cx="8776857" cy="4389120"/>
          </a:xfrm>
          <a:solidFill>
            <a:schemeClr val="bg1"/>
          </a:solidFill>
          <a:effectLst>
            <a:outerShdw blurRad="63500" sx="101000" sy="101000" algn="ctr" rotWithShape="0">
              <a:prstClr val="black">
                <a:alpha val="40000"/>
              </a:prstClr>
            </a:outerShdw>
          </a:effectLst>
        </p:spPr>
        <p:txBody>
          <a:bodyPr wrap="square" lIns="91440" tIns="548640" rIns="91440" bIns="91440"/>
          <a:lstStyle>
            <a:lvl1pPr marL="0">
              <a:buNone/>
              <a:defRPr/>
            </a:lvl1pPr>
          </a:lstStyle>
          <a:p>
            <a:r>
              <a:rPr lang="en-CA" i="1" dirty="0" smtClean="0"/>
              <a:t>Insert a mock up of the visualization or analysis here  </a:t>
            </a:r>
            <a:endParaRPr lang="en-GB" i="1" dirty="0"/>
          </a:p>
        </p:txBody>
      </p:sp>
      <p:sp>
        <p:nvSpPr>
          <p:cNvPr id="13" name="Content Placeholder 3"/>
          <p:cNvSpPr>
            <a:spLocks noGrp="1"/>
          </p:cNvSpPr>
          <p:nvPr>
            <p:ph sz="half" idx="2" hasCustomPrompt="1"/>
          </p:nvPr>
        </p:nvSpPr>
        <p:spPr>
          <a:xfrm>
            <a:off x="62346" y="1569026"/>
            <a:ext cx="8177645" cy="353291"/>
          </a:xfrm>
          <a:solidFill>
            <a:srgbClr val="505050"/>
          </a:solidFill>
        </p:spPr>
        <p:txBody>
          <a:bodyPr lIns="274320" tIns="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Insert title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ile - white (graphs)dwedwe">
    <p:spTree>
      <p:nvGrpSpPr>
        <p:cNvPr id="1" name=""/>
        <p:cNvGrpSpPr/>
        <p:nvPr/>
      </p:nvGrpSpPr>
      <p:grpSpPr>
        <a:xfrm>
          <a:off x="0" y="0"/>
          <a:ext cx="0" cy="0"/>
          <a:chOff x="0" y="0"/>
          <a:chExt cx="0" cy="0"/>
        </a:xfrm>
      </p:grpSpPr>
      <p:pic>
        <p:nvPicPr>
          <p:cNvPr id="9" name="Picture 2" descr="https://incites.qa.thomsonreuters.com/images/8fc20d3c.background.png"/>
          <p:cNvPicPr>
            <a:picLocks noChangeAspect="1" noChangeArrowheads="1"/>
          </p:cNvPicPr>
          <p:nvPr userDrawn="1"/>
        </p:nvPicPr>
        <p:blipFill>
          <a:blip r:embed="rId2" cstate="print"/>
          <a:srcRect b="56786"/>
          <a:stretch>
            <a:fillRect/>
          </a:stretch>
        </p:blipFill>
        <p:spPr bwMode="auto">
          <a:xfrm>
            <a:off x="0" y="-18178"/>
            <a:ext cx="9144000" cy="6915138"/>
          </a:xfrm>
          <a:prstGeom prst="rect">
            <a:avLst/>
          </a:prstGeom>
          <a:noFill/>
        </p:spPr>
      </p:pic>
      <p:sp>
        <p:nvSpPr>
          <p:cNvPr id="8" name="Content Placeholder 3"/>
          <p:cNvSpPr>
            <a:spLocks noGrp="1" noChangeAspect="1"/>
          </p:cNvSpPr>
          <p:nvPr userDrawn="1">
            <p:ph sz="half" idx="1"/>
          </p:nvPr>
        </p:nvSpPr>
        <p:spPr>
          <a:xfrm>
            <a:off x="1838902" y="1265877"/>
            <a:ext cx="5486400" cy="5486400"/>
          </a:xfrm>
          <a:solidFill>
            <a:schemeClr val="bg1"/>
          </a:solidFill>
          <a:effectLst>
            <a:outerShdw blurRad="63500" sx="102000" sy="102000" algn="ctr" rotWithShape="0">
              <a:prstClr val="black">
                <a:alpha val="40000"/>
              </a:prstClr>
            </a:outerShdw>
          </a:effectLst>
        </p:spPr>
        <p:txBody>
          <a:bodyPr wrap="square" lIns="91440" tIns="548640" rIns="91440" bIns="91440"/>
          <a:lstStyle>
            <a:lvl1pPr marL="0">
              <a:buNone/>
              <a:defRPr/>
            </a:lvl1pPr>
          </a:lstStyle>
          <a:p>
            <a:r>
              <a:rPr lang="en-CA" i="1" dirty="0" smtClean="0"/>
              <a:t>Insert a mock up of the visualization or analysis here  </a:t>
            </a:r>
            <a:endParaRPr lang="en-GB" i="1" dirty="0"/>
          </a:p>
        </p:txBody>
      </p:sp>
      <p:pic>
        <p:nvPicPr>
          <p:cNvPr id="1027" name="Picture 3"/>
          <p:cNvPicPr>
            <a:picLocks noChangeAspect="1" noChangeArrowheads="1"/>
          </p:cNvPicPr>
          <p:nvPr userDrawn="1"/>
        </p:nvPicPr>
        <p:blipFill>
          <a:blip r:embed="rId3" cstate="print"/>
          <a:srcRect/>
          <a:stretch>
            <a:fillRect/>
          </a:stretch>
        </p:blipFill>
        <p:spPr bwMode="auto">
          <a:xfrm>
            <a:off x="2" y="-13648"/>
            <a:ext cx="9153604" cy="1111827"/>
          </a:xfrm>
          <a:prstGeom prst="rect">
            <a:avLst/>
          </a:prstGeom>
          <a:noFill/>
          <a:ln w="9525">
            <a:noFill/>
            <a:miter lim="800000"/>
            <a:headEnd/>
            <a:tailEnd/>
          </a:ln>
        </p:spPr>
      </p:pic>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A191831-B690-48CC-9A59-818B8D7FEB00}" type="slidenum">
              <a:rPr lang="en-US"/>
              <a:pPr>
                <a:defRPr/>
              </a:pPr>
              <a:t>‹#›</a:t>
            </a:fld>
            <a:endParaRPr lang="en-US"/>
          </a:p>
        </p:txBody>
      </p:sp>
      <p:sp>
        <p:nvSpPr>
          <p:cNvPr id="4" name="Content Placeholder 3"/>
          <p:cNvSpPr>
            <a:spLocks noGrp="1"/>
          </p:cNvSpPr>
          <p:nvPr>
            <p:ph sz="half" idx="2" hasCustomPrompt="1"/>
          </p:nvPr>
        </p:nvSpPr>
        <p:spPr>
          <a:xfrm>
            <a:off x="1756067" y="1350817"/>
            <a:ext cx="4623952" cy="290946"/>
          </a:xfrm>
          <a:solidFill>
            <a:srgbClr val="505050"/>
          </a:solidFill>
        </p:spPr>
        <p:txBody>
          <a:bodyPr lIns="274320" tIns="0" rIns="91440" anchor="ctr"/>
          <a:lstStyle>
            <a:lvl1pPr>
              <a:buNone/>
              <a:defRPr sz="2000" baseline="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Insert title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51118" y="274638"/>
            <a:ext cx="4935682" cy="681326"/>
          </a:xfrm>
        </p:spPr>
        <p:txBody>
          <a:bodyPr/>
          <a:lstStyle>
            <a:lvl1pPr>
              <a:defRPr>
                <a:solidFill>
                  <a:srgbClr val="FF91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064DD2C5-0B03-4DD0-9532-C65FBB28CD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7.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rgbClr val="FF8000"/>
              </a:buClr>
              <a:buFontTx/>
              <a:buChar char="•"/>
              <a:defRPr/>
            </a:pPr>
            <a:endParaRPr lang="en-US">
              <a:solidFill>
                <a:srgbClr val="4B4B4B"/>
              </a:solidFill>
            </a:endParaRPr>
          </a:p>
        </p:txBody>
      </p:sp>
      <p:pic>
        <p:nvPicPr>
          <p:cNvPr id="3075" name="Picture 3" descr="TR_SlideLogo_BW600"/>
          <p:cNvPicPr>
            <a:picLocks noChangeAspect="1" noChangeArrowheads="1"/>
          </p:cNvPicPr>
          <p:nvPr/>
        </p:nvPicPr>
        <p:blipFill>
          <a:blip r:embed="rId19" cstate="print"/>
          <a:srcRect/>
          <a:stretch>
            <a:fillRect/>
          </a:stretch>
        </p:blipFill>
        <p:spPr bwMode="auto">
          <a:xfrm>
            <a:off x="371475" y="6323013"/>
            <a:ext cx="1652588" cy="536575"/>
          </a:xfrm>
          <a:prstGeom prst="rect">
            <a:avLst/>
          </a:prstGeom>
          <a:noFill/>
          <a:ln w="9525">
            <a:noFill/>
            <a:miter lim="800000"/>
            <a:headEnd/>
            <a:tailEnd/>
          </a:ln>
        </p:spPr>
      </p:pic>
      <p:sp>
        <p:nvSpPr>
          <p:cNvPr id="263172"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rgbClr val="FFFFFF"/>
                </a:solidFill>
                <a:latin typeface="Arial" charset="0"/>
              </a:defRPr>
            </a:lvl1pPr>
          </a:lstStyle>
          <a:p>
            <a:pPr>
              <a:defRPr/>
            </a:pPr>
            <a:endParaRPr lang="en-US"/>
          </a:p>
        </p:txBody>
      </p:sp>
      <p:sp>
        <p:nvSpPr>
          <p:cNvPr id="263173"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4B4B4B"/>
                </a:solidFill>
                <a:latin typeface="Arial" charset="0"/>
              </a:defRPr>
            </a:lvl1pPr>
          </a:lstStyle>
          <a:p>
            <a:pPr>
              <a:defRPr/>
            </a:pPr>
            <a:fld id="{12A42CF1-9CF6-4260-92F0-D7C148F09C54}" type="slidenum">
              <a:rPr lang="en-US"/>
              <a:pPr>
                <a:defRPr/>
              </a:pPr>
              <a:t>‹#›</a:t>
            </a:fld>
            <a:endParaRPr lang="en-US"/>
          </a:p>
        </p:txBody>
      </p:sp>
      <p:sp>
        <p:nvSpPr>
          <p:cNvPr id="3078"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0" name="Picture 8" descr="slideMaster_Logo600"/>
          <p:cNvPicPr>
            <a:picLocks noChangeAspect="1" noChangeArrowheads="1"/>
          </p:cNvPicPr>
          <p:nvPr/>
        </p:nvPicPr>
        <p:blipFill>
          <a:blip r:embed="rId20"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8" r:id="rId1"/>
    <p:sldLayoutId id="2147484153" r:id="rId2"/>
    <p:sldLayoutId id="2147484170" r:id="rId3"/>
    <p:sldLayoutId id="2147484174" r:id="rId4"/>
    <p:sldLayoutId id="2147484175" r:id="rId5"/>
    <p:sldLayoutId id="2147484172" r:id="rId6"/>
    <p:sldLayoutId id="214748417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457200" y="6218238"/>
            <a:ext cx="8229600" cy="639762"/>
          </a:xfrm>
          <a:prstGeom prst="rect">
            <a:avLst/>
          </a:prstGeom>
          <a:solidFill>
            <a:srgbClr val="FB69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userDrawn="1"/>
        </p:nvSpPr>
        <p:spPr>
          <a:xfrm>
            <a:off x="457200" y="0"/>
            <a:ext cx="8229600" cy="1371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sz="2400">
              <a:latin typeface="Arial" pitchFamily="-111" charset="0"/>
              <a:ea typeface="+mn-ea"/>
            </a:endParaRPr>
          </a:p>
        </p:txBody>
      </p:sp>
      <p:sp>
        <p:nvSpPr>
          <p:cNvPr id="15364" name="Rectangle 4"/>
          <p:cNvSpPr>
            <a:spLocks noGrp="1" noChangeArrowheads="1"/>
          </p:cNvSpPr>
          <p:nvPr>
            <p:ph type="ftr" sz="quarter" idx="3"/>
          </p:nvPr>
        </p:nvSpPr>
        <p:spPr bwMode="auto">
          <a:xfrm>
            <a:off x="3124200" y="6350000"/>
            <a:ext cx="4876800" cy="3746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900">
                <a:solidFill>
                  <a:schemeClr val="bg1"/>
                </a:solidFill>
                <a:latin typeface="Arial" pitchFamily="-111" charset="0"/>
                <a:ea typeface="+mn-ea"/>
              </a:defRPr>
            </a:lvl1pPr>
          </a:lstStyle>
          <a:p>
            <a:pPr>
              <a:defRPr/>
            </a:pPr>
            <a:endParaRPr lang="en-US"/>
          </a:p>
        </p:txBody>
      </p:sp>
      <p:sp>
        <p:nvSpPr>
          <p:cNvPr id="1030" name="Rectangle 6"/>
          <p:cNvSpPr>
            <a:spLocks noGrp="1" noChangeArrowheads="1"/>
          </p:cNvSpPr>
          <p:nvPr>
            <p:ph type="title"/>
          </p:nvPr>
        </p:nvSpPr>
        <p:spPr bwMode="auto">
          <a:xfrm>
            <a:off x="685800" y="382588"/>
            <a:ext cx="777240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6" descr="hc_Divider_TransLogo"/>
          <p:cNvPicPr>
            <a:picLocks noChangeAspect="1" noChangeArrowheads="1"/>
          </p:cNvPicPr>
          <p:nvPr userDrawn="1"/>
        </p:nvPicPr>
        <p:blipFill>
          <a:blip r:embed="rId17" cstate="print"/>
          <a:srcRect/>
          <a:stretch>
            <a:fillRect/>
          </a:stretch>
        </p:blipFill>
        <p:spPr bwMode="black">
          <a:xfrm>
            <a:off x="685800" y="6373813"/>
            <a:ext cx="1647825" cy="365125"/>
          </a:xfrm>
          <a:prstGeom prst="rect">
            <a:avLst/>
          </a:prstGeom>
          <a:noFill/>
          <a:ln w="9525">
            <a:noFill/>
            <a:miter lim="800000"/>
            <a:headEnd/>
            <a:tailEnd/>
          </a:ln>
        </p:spPr>
      </p:pic>
      <p:sp>
        <p:nvSpPr>
          <p:cNvPr id="13" name="Slide Number Placeholder 12"/>
          <p:cNvSpPr>
            <a:spLocks noGrp="1"/>
          </p:cNvSpPr>
          <p:nvPr>
            <p:ph type="sldNum" sz="quarter" idx="4"/>
          </p:nvPr>
        </p:nvSpPr>
        <p:spPr>
          <a:xfrm>
            <a:off x="8001000" y="635635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bg1"/>
                </a:solidFill>
              </a:defRPr>
            </a:lvl1pPr>
          </a:lstStyle>
          <a:p>
            <a:fld id="{0C06C748-8056-4E7D-BE55-52968945AC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chemeClr val="tx1"/>
          </a:solidFill>
          <a:latin typeface="+mj-lt"/>
          <a:ea typeface="ＭＳ Ｐゴシック" pitchFamily="-84" charset="-128"/>
          <a:cs typeface="ＭＳ Ｐゴシック" pitchFamily="-84" charset="-128"/>
        </a:defRPr>
      </a:lvl1pPr>
      <a:lvl2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2pPr>
      <a:lvl3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3pPr>
      <a:lvl4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4pPr>
      <a:lvl5pPr algn="l" rtl="0" eaLnBrk="0" fontAlgn="base" hangingPunct="0">
        <a:lnSpc>
          <a:spcPct val="90000"/>
        </a:lnSpc>
        <a:spcBef>
          <a:spcPct val="0"/>
        </a:spcBef>
        <a:spcAft>
          <a:spcPct val="0"/>
        </a:spcAft>
        <a:defRPr sz="2800" b="1">
          <a:solidFill>
            <a:schemeClr val="tx1"/>
          </a:solidFill>
          <a:latin typeface="Arial" pitchFamily="-84" charset="0"/>
          <a:ea typeface="ＭＳ Ｐゴシック" pitchFamily="-84" charset="-128"/>
          <a:cs typeface="ＭＳ Ｐゴシック" pitchFamily="-84" charset="-128"/>
        </a:defRPr>
      </a:lvl5pPr>
      <a:lvl6pPr marL="457200" algn="l" rtl="0" fontAlgn="base">
        <a:lnSpc>
          <a:spcPct val="90000"/>
        </a:lnSpc>
        <a:spcBef>
          <a:spcPct val="0"/>
        </a:spcBef>
        <a:spcAft>
          <a:spcPct val="0"/>
        </a:spcAft>
        <a:defRPr sz="2800">
          <a:solidFill>
            <a:schemeClr val="tx2"/>
          </a:solidFill>
          <a:latin typeface="Arial" pitchFamily="-84" charset="0"/>
        </a:defRPr>
      </a:lvl6pPr>
      <a:lvl7pPr marL="914400" algn="l" rtl="0" fontAlgn="base">
        <a:lnSpc>
          <a:spcPct val="90000"/>
        </a:lnSpc>
        <a:spcBef>
          <a:spcPct val="0"/>
        </a:spcBef>
        <a:spcAft>
          <a:spcPct val="0"/>
        </a:spcAft>
        <a:defRPr sz="2800">
          <a:solidFill>
            <a:schemeClr val="tx2"/>
          </a:solidFill>
          <a:latin typeface="Arial" pitchFamily="-84" charset="0"/>
        </a:defRPr>
      </a:lvl7pPr>
      <a:lvl8pPr marL="1371600" algn="l" rtl="0" fontAlgn="base">
        <a:lnSpc>
          <a:spcPct val="90000"/>
        </a:lnSpc>
        <a:spcBef>
          <a:spcPct val="0"/>
        </a:spcBef>
        <a:spcAft>
          <a:spcPct val="0"/>
        </a:spcAft>
        <a:defRPr sz="2800">
          <a:solidFill>
            <a:schemeClr val="tx2"/>
          </a:solidFill>
          <a:latin typeface="Arial" pitchFamily="-84" charset="0"/>
        </a:defRPr>
      </a:lvl8pPr>
      <a:lvl9pPr marL="1828800" algn="l" rtl="0" fontAlgn="base">
        <a:lnSpc>
          <a:spcPct val="90000"/>
        </a:lnSpc>
        <a:spcBef>
          <a:spcPct val="0"/>
        </a:spcBef>
        <a:spcAft>
          <a:spcPct val="0"/>
        </a:spcAft>
        <a:defRPr sz="2800">
          <a:solidFill>
            <a:schemeClr val="tx2"/>
          </a:solidFill>
          <a:latin typeface="Arial" pitchFamily="-84" charset="0"/>
        </a:defRPr>
      </a:lvl9pPr>
    </p:titleStyle>
    <p:bodyStyle>
      <a:lvl1pPr marL="228600" indent="-228600" algn="l" rtl="0" eaLnBrk="0" fontAlgn="base" hangingPunct="0">
        <a:spcBef>
          <a:spcPct val="50000"/>
        </a:spcBef>
        <a:spcAft>
          <a:spcPct val="0"/>
        </a:spcAft>
        <a:buClr>
          <a:srgbClr val="0099CC"/>
        </a:buClr>
        <a:buChar char="•"/>
        <a:defRPr sz="2000">
          <a:solidFill>
            <a:schemeClr val="tx1"/>
          </a:solidFill>
          <a:latin typeface="+mn-lt"/>
          <a:ea typeface="ＭＳ Ｐゴシック" pitchFamily="-84" charset="-128"/>
          <a:cs typeface="ＭＳ Ｐゴシック" pitchFamily="-84" charset="-128"/>
        </a:defRPr>
      </a:lvl1pPr>
      <a:lvl2pPr marL="628650" indent="-285750" algn="l" rtl="0" eaLnBrk="0" fontAlgn="base" hangingPunct="0">
        <a:spcBef>
          <a:spcPct val="30000"/>
        </a:spcBef>
        <a:spcAft>
          <a:spcPct val="0"/>
        </a:spcAft>
        <a:buClr>
          <a:srgbClr val="0099CC"/>
        </a:buClr>
        <a:buFont typeface="Arial" charset="0"/>
        <a:buChar char="–"/>
        <a:defRPr>
          <a:solidFill>
            <a:schemeClr val="tx1"/>
          </a:solidFill>
          <a:latin typeface="+mn-lt"/>
          <a:ea typeface="ＭＳ Ｐゴシック" pitchFamily="-84" charset="-128"/>
        </a:defRPr>
      </a:lvl2pPr>
      <a:lvl3pPr marL="914400" indent="-171450" algn="l" rtl="0" eaLnBrk="0" fontAlgn="base" hangingPunct="0">
        <a:spcBef>
          <a:spcPct val="25000"/>
        </a:spcBef>
        <a:spcAft>
          <a:spcPct val="0"/>
        </a:spcAft>
        <a:buClr>
          <a:srgbClr val="0099CC"/>
        </a:buClr>
        <a:buChar char="•"/>
        <a:defRPr sz="1600">
          <a:solidFill>
            <a:schemeClr val="tx1"/>
          </a:solidFill>
          <a:latin typeface="+mn-lt"/>
          <a:ea typeface="ＭＳ Ｐゴシック" pitchFamily="-84" charset="-128"/>
        </a:defRPr>
      </a:lvl3pPr>
      <a:lvl4pPr marL="1257300" indent="-228600" algn="l" rtl="0" eaLnBrk="0" fontAlgn="base" hangingPunct="0">
        <a:spcBef>
          <a:spcPct val="20000"/>
        </a:spcBef>
        <a:spcAft>
          <a:spcPct val="0"/>
        </a:spcAft>
        <a:buClr>
          <a:srgbClr val="0099CC"/>
        </a:buClr>
        <a:buFont typeface="Arial" charset="0"/>
        <a:buChar char="–"/>
        <a:defRPr sz="1400">
          <a:solidFill>
            <a:schemeClr val="tx1"/>
          </a:solidFill>
          <a:latin typeface="+mn-lt"/>
          <a:ea typeface="ＭＳ Ｐゴシック" pitchFamily="-84" charset="-128"/>
        </a:defRPr>
      </a:lvl4pPr>
      <a:lvl5pPr marL="1485900" indent="-114300" algn="l" rtl="0" eaLnBrk="0" fontAlgn="base" hangingPunct="0">
        <a:spcBef>
          <a:spcPct val="20000"/>
        </a:spcBef>
        <a:spcAft>
          <a:spcPct val="0"/>
        </a:spcAft>
        <a:buClr>
          <a:srgbClr val="0099CC"/>
        </a:buClr>
        <a:buChar char="•"/>
        <a:defRPr sz="1200">
          <a:solidFill>
            <a:schemeClr val="tx1"/>
          </a:solidFill>
          <a:latin typeface="+mn-lt"/>
          <a:ea typeface="ＭＳ Ｐゴシック" pitchFamily="-84" charset="-128"/>
        </a:defRPr>
      </a:lvl5pPr>
      <a:lvl6pPr marL="19431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6pPr>
      <a:lvl7pPr marL="24003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7pPr>
      <a:lvl8pPr marL="28575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8pPr>
      <a:lvl9pPr marL="3314700" indent="-114300" algn="l" rtl="0" fontAlgn="base">
        <a:spcBef>
          <a:spcPct val="20000"/>
        </a:spcBef>
        <a:spcAft>
          <a:spcPct val="0"/>
        </a:spcAft>
        <a:buClr>
          <a:schemeClr val="tx2"/>
        </a:buClr>
        <a:buChar char="•"/>
        <a:defRPr sz="1400">
          <a:solidFill>
            <a:schemeClr val="tx1"/>
          </a:solidFill>
          <a:latin typeface="+mn-lt"/>
          <a:ea typeface="ＭＳ Ｐゴシック" pitchFamily="-8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hyperlink" Target="http://www.wokinfo.com/czech_slovak"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ip-science.thomsonreuters.com/mjl/"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thomsonreuters.com/products_services/science/free/essays/journal_selection_process/"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hyperlink" Target="http://wokinfo.com/media/pdf/BKCI-SelectionEssay_web.pdf" TargetMode="External"/><Relationship Id="rId4" Type="http://schemas.openxmlformats.org/officeDocument/2006/relationships/hyperlink" Target="http://wokinfo.com/products_tools/multidisciplinary/webofscience/cpci/cpciessa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endParaRPr lang="en-GB" sz="1400" dirty="0" smtClean="0"/>
          </a:p>
          <a:p>
            <a:endParaRPr lang="en-GB" sz="1400" dirty="0" smtClean="0"/>
          </a:p>
          <a:p>
            <a:endParaRPr lang="en-GB" sz="1400" dirty="0" smtClean="0"/>
          </a:p>
          <a:p>
            <a:r>
              <a:rPr lang="sk-SK" sz="1400" dirty="0" smtClean="0"/>
              <a:t>Eniko Toth Szasz</a:t>
            </a:r>
            <a:endParaRPr lang="en-GB" sz="1400" dirty="0" smtClean="0"/>
          </a:p>
          <a:p>
            <a:r>
              <a:rPr lang="en-GB" sz="1400" dirty="0" smtClean="0"/>
              <a:t>Customer Education Product Specialist</a:t>
            </a:r>
          </a:p>
          <a:p>
            <a:r>
              <a:rPr lang="sk-SK" sz="1400" dirty="0" smtClean="0"/>
              <a:t>eniko.szasz</a:t>
            </a:r>
            <a:r>
              <a:rPr lang="en-GB" sz="1400" dirty="0" smtClean="0"/>
              <a:t>@</a:t>
            </a:r>
            <a:r>
              <a:rPr lang="en-GB" sz="1400" dirty="0" err="1" smtClean="0"/>
              <a:t>thomsonreuters.com</a:t>
            </a:r>
            <a:endParaRPr lang="en-GB" sz="1400" dirty="0" smtClean="0"/>
          </a:p>
          <a:p>
            <a:endParaRPr lang="en-US" sz="1400" dirty="0"/>
          </a:p>
        </p:txBody>
      </p:sp>
      <p:sp>
        <p:nvSpPr>
          <p:cNvPr id="6" name="Title 5"/>
          <p:cNvSpPr>
            <a:spLocks noGrp="1"/>
          </p:cNvSpPr>
          <p:nvPr>
            <p:ph type="title"/>
          </p:nvPr>
        </p:nvSpPr>
        <p:spPr>
          <a:xfrm>
            <a:off x="152400" y="995471"/>
            <a:ext cx="4343400" cy="1523441"/>
          </a:xfrm>
        </p:spPr>
        <p:txBody>
          <a:bodyPr/>
          <a:lstStyle/>
          <a:p>
            <a:r>
              <a:rPr lang="en-US" sz="1800" dirty="0" smtClean="0"/>
              <a:t/>
            </a:r>
            <a:br>
              <a:rPr lang="en-US" sz="1800" dirty="0" smtClean="0"/>
            </a:br>
            <a:r>
              <a:rPr lang="en-US" sz="1800" dirty="0" smtClean="0"/>
              <a:t/>
            </a:r>
            <a:br>
              <a:rPr lang="en-US" sz="1800" dirty="0" smtClean="0"/>
            </a:br>
            <a:r>
              <a:rPr lang="sk-SK" sz="1800" dirty="0" smtClean="0"/>
              <a:t>Web of Science </a:t>
            </a:r>
            <a:r>
              <a:rPr lang="en-US" sz="1800" dirty="0" smtClean="0"/>
              <a:t>V PRAXI</a:t>
            </a:r>
            <a:br>
              <a:rPr lang="en-US" sz="1800" dirty="0" smtClean="0"/>
            </a:br>
            <a:endParaRPr lang="nl-B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Zoznam výsledkov</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10</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0" y="1279867"/>
            <a:ext cx="8743994" cy="5578133"/>
          </a:xfrm>
          <a:prstGeom prst="rect">
            <a:avLst/>
          </a:prstGeom>
          <a:noFill/>
          <a:ln w="9525">
            <a:noFill/>
            <a:miter lim="800000"/>
            <a:headEnd/>
            <a:tailEnd/>
          </a:ln>
        </p:spPr>
      </p:pic>
      <p:sp>
        <p:nvSpPr>
          <p:cNvPr id="6" name="Rectangle 5"/>
          <p:cNvSpPr/>
          <p:nvPr/>
        </p:nvSpPr>
        <p:spPr>
          <a:xfrm>
            <a:off x="0" y="2529444"/>
            <a:ext cx="1900052" cy="43938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7" name="Rectangular Callout 6"/>
          <p:cNvSpPr/>
          <p:nvPr/>
        </p:nvSpPr>
        <p:spPr>
          <a:xfrm>
            <a:off x="2078182" y="1710047"/>
            <a:ext cx="1460665" cy="712519"/>
          </a:xfrm>
          <a:prstGeom prst="wedgeRectCallout">
            <a:avLst>
              <a:gd name="adj1" fmla="val -59722"/>
              <a:gd name="adj2" fmla="val 65097"/>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Počet výsledkov</a:t>
            </a:r>
            <a:endParaRPr lang="en-US" sz="2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Možnosti triedenia</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11</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475013" y="1467903"/>
            <a:ext cx="7985311" cy="5006225"/>
          </a:xfrm>
          <a:prstGeom prst="rect">
            <a:avLst/>
          </a:prstGeom>
          <a:noFill/>
          <a:ln w="9525">
            <a:noFill/>
            <a:miter lim="800000"/>
            <a:headEnd/>
            <a:tailEnd/>
          </a:ln>
        </p:spPr>
      </p:pic>
      <p:sp>
        <p:nvSpPr>
          <p:cNvPr id="6" name="Rectangle 5"/>
          <p:cNvSpPr/>
          <p:nvPr/>
        </p:nvSpPr>
        <p:spPr>
          <a:xfrm>
            <a:off x="2861954" y="2660072"/>
            <a:ext cx="1626919" cy="139871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7" name="Rectangular Callout 6"/>
          <p:cNvSpPr/>
          <p:nvPr/>
        </p:nvSpPr>
        <p:spPr>
          <a:xfrm>
            <a:off x="4940136" y="1840674"/>
            <a:ext cx="1425037" cy="807523"/>
          </a:xfrm>
          <a:prstGeom prst="wedgeRectCallout">
            <a:avLst>
              <a:gd name="adj1" fmla="val -80939"/>
              <a:gd name="adj2" fmla="val 4800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Možnosti triedenia</a:t>
            </a:r>
            <a:endParaRPr lang="en-US" sz="20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Zúženie výsledkov</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12</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0" y="1373517"/>
            <a:ext cx="9069656" cy="5338417"/>
          </a:xfrm>
          <a:prstGeom prst="rect">
            <a:avLst/>
          </a:prstGeom>
          <a:noFill/>
          <a:ln w="9525">
            <a:noFill/>
            <a:miter lim="800000"/>
            <a:headEnd/>
            <a:tailEnd/>
          </a:ln>
        </p:spPr>
      </p:pic>
      <p:sp>
        <p:nvSpPr>
          <p:cNvPr id="6" name="Rectangle 5"/>
          <p:cNvSpPr/>
          <p:nvPr/>
        </p:nvSpPr>
        <p:spPr>
          <a:xfrm>
            <a:off x="3776353" y="2648199"/>
            <a:ext cx="1674421" cy="27313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7" name="Rectangular Callout 6"/>
          <p:cNvSpPr/>
          <p:nvPr/>
        </p:nvSpPr>
        <p:spPr>
          <a:xfrm>
            <a:off x="475013" y="2458192"/>
            <a:ext cx="1752798" cy="831274"/>
          </a:xfrm>
          <a:prstGeom prst="wedgeRectCallout">
            <a:avLst>
              <a:gd name="adj1" fmla="val 6674"/>
              <a:gd name="adj2" fmla="val 11723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Zúženie výsledkov</a:t>
            </a:r>
            <a:endParaRPr lang="en-US" sz="2000" b="1" dirty="0" smtClean="0"/>
          </a:p>
        </p:txBody>
      </p:sp>
      <p:sp>
        <p:nvSpPr>
          <p:cNvPr id="8" name="Rectangle 7"/>
          <p:cNvSpPr/>
          <p:nvPr/>
        </p:nvSpPr>
        <p:spPr>
          <a:xfrm>
            <a:off x="152400" y="6282046"/>
            <a:ext cx="1201387" cy="23750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9" name="Rectangle 8"/>
          <p:cNvSpPr/>
          <p:nvPr/>
        </p:nvSpPr>
        <p:spPr>
          <a:xfrm>
            <a:off x="21775" y="3905007"/>
            <a:ext cx="2280062" cy="280257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Typy vyhľadávaní</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13</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282161" y="1492455"/>
            <a:ext cx="8671834" cy="5015223"/>
          </a:xfrm>
          <a:prstGeom prst="rect">
            <a:avLst/>
          </a:prstGeom>
          <a:noFill/>
          <a:ln w="9525">
            <a:noFill/>
            <a:miter lim="800000"/>
            <a:headEnd/>
            <a:tailEnd/>
          </a:ln>
        </p:spPr>
      </p:pic>
      <p:sp>
        <p:nvSpPr>
          <p:cNvPr id="6" name="Rectangle 5"/>
          <p:cNvSpPr/>
          <p:nvPr/>
        </p:nvSpPr>
        <p:spPr>
          <a:xfrm>
            <a:off x="1187532" y="3146961"/>
            <a:ext cx="1698172" cy="130628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Plný záznam</a:t>
            </a:r>
            <a:endParaRPr lang="en-US" dirty="0"/>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14</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0" y="1238565"/>
            <a:ext cx="8751536" cy="5619435"/>
          </a:xfrm>
          <a:prstGeom prst="rect">
            <a:avLst/>
          </a:prstGeom>
          <a:noFill/>
          <a:ln w="9525">
            <a:noFill/>
            <a:miter lim="800000"/>
            <a:headEnd/>
            <a:tailEnd/>
          </a:ln>
        </p:spPr>
      </p:pic>
      <p:sp>
        <p:nvSpPr>
          <p:cNvPr id="7" name="Rectangular Callout 6"/>
          <p:cNvSpPr/>
          <p:nvPr/>
        </p:nvSpPr>
        <p:spPr>
          <a:xfrm>
            <a:off x="5427023" y="2542271"/>
            <a:ext cx="1752798" cy="474061"/>
          </a:xfrm>
          <a:prstGeom prst="wedgeRectCallout">
            <a:avLst>
              <a:gd name="adj1" fmla="val -62432"/>
              <a:gd name="adj2" fmla="val 2622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Autori</a:t>
            </a:r>
            <a:endParaRPr lang="en-US" sz="2000" b="1" dirty="0" smtClean="0"/>
          </a:p>
        </p:txBody>
      </p:sp>
      <p:sp>
        <p:nvSpPr>
          <p:cNvPr id="8" name="Rectangle 7"/>
          <p:cNvSpPr/>
          <p:nvPr/>
        </p:nvSpPr>
        <p:spPr>
          <a:xfrm>
            <a:off x="283031" y="2850077"/>
            <a:ext cx="4906485" cy="26125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9" name="Rectangular Callout 8"/>
          <p:cNvSpPr/>
          <p:nvPr/>
        </p:nvSpPr>
        <p:spPr>
          <a:xfrm>
            <a:off x="5496296" y="3324064"/>
            <a:ext cx="1752798" cy="474061"/>
          </a:xfrm>
          <a:prstGeom prst="wedgeRectCallout">
            <a:avLst>
              <a:gd name="adj1" fmla="val -62432"/>
              <a:gd name="adj2" fmla="val 2622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Časopis</a:t>
            </a:r>
            <a:endParaRPr lang="en-US" sz="2000" b="1" dirty="0" smtClean="0"/>
          </a:p>
        </p:txBody>
      </p:sp>
      <p:sp>
        <p:nvSpPr>
          <p:cNvPr id="10" name="Rectangle 9"/>
          <p:cNvSpPr/>
          <p:nvPr/>
        </p:nvSpPr>
        <p:spPr>
          <a:xfrm>
            <a:off x="269176" y="3180607"/>
            <a:ext cx="2474023" cy="59574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1" name="Rectangular Callout 10"/>
          <p:cNvSpPr/>
          <p:nvPr/>
        </p:nvSpPr>
        <p:spPr>
          <a:xfrm>
            <a:off x="6848103" y="4462115"/>
            <a:ext cx="1752798" cy="474061"/>
          </a:xfrm>
          <a:prstGeom prst="wedgeRectCallout">
            <a:avLst>
              <a:gd name="adj1" fmla="val -62432"/>
              <a:gd name="adj2" fmla="val 2622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Abstrakt</a:t>
            </a:r>
            <a:endParaRPr lang="en-US" sz="2000" b="1" dirty="0" smtClean="0"/>
          </a:p>
        </p:txBody>
      </p:sp>
      <p:sp>
        <p:nvSpPr>
          <p:cNvPr id="12" name="Rectangle 11"/>
          <p:cNvSpPr/>
          <p:nvPr/>
        </p:nvSpPr>
        <p:spPr>
          <a:xfrm>
            <a:off x="267197" y="4021776"/>
            <a:ext cx="6335484" cy="1250868"/>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3" name="Rectangular Callout 12"/>
          <p:cNvSpPr/>
          <p:nvPr/>
        </p:nvSpPr>
        <p:spPr>
          <a:xfrm>
            <a:off x="6727371" y="5374535"/>
            <a:ext cx="2048494" cy="1311273"/>
          </a:xfrm>
          <a:prstGeom prst="wedgeRectCallout">
            <a:avLst>
              <a:gd name="adj1" fmla="val -61852"/>
              <a:gd name="adj2" fmla="val -2100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Autorove a Thomson Reuters kľúčové slová</a:t>
            </a:r>
            <a:endParaRPr lang="en-US" sz="2000" b="1" dirty="0" smtClean="0"/>
          </a:p>
        </p:txBody>
      </p:sp>
      <p:sp>
        <p:nvSpPr>
          <p:cNvPr id="14" name="Rectangle 13"/>
          <p:cNvSpPr/>
          <p:nvPr/>
        </p:nvSpPr>
        <p:spPr>
          <a:xfrm>
            <a:off x="225632" y="5421084"/>
            <a:ext cx="6234545" cy="62345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Plný záznam – citačné data</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15099" y="1395351"/>
            <a:ext cx="8467645" cy="5437146"/>
          </a:xfrm>
          <a:prstGeom prst="rect">
            <a:avLst/>
          </a:prstGeom>
          <a:noFill/>
          <a:ln w="9525">
            <a:noFill/>
            <a:miter lim="800000"/>
            <a:headEnd/>
            <a:tailEnd/>
          </a:ln>
        </p:spPr>
      </p:pic>
      <p:sp>
        <p:nvSpPr>
          <p:cNvPr id="7" name="Rectangular Callout 6"/>
          <p:cNvSpPr/>
          <p:nvPr/>
        </p:nvSpPr>
        <p:spPr>
          <a:xfrm>
            <a:off x="3063834" y="2744151"/>
            <a:ext cx="3439095" cy="699693"/>
          </a:xfrm>
          <a:prstGeom prst="wedgeRectCallout">
            <a:avLst>
              <a:gd name="adj1" fmla="val 64065"/>
              <a:gd name="adj2" fmla="val 280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Citujúce a citované články z WOS Core Collection</a:t>
            </a:r>
            <a:endParaRPr lang="en-US" sz="2000" b="1" dirty="0" smtClean="0"/>
          </a:p>
        </p:txBody>
      </p:sp>
      <p:sp>
        <p:nvSpPr>
          <p:cNvPr id="8" name="Rectangle 7"/>
          <p:cNvSpPr/>
          <p:nvPr/>
        </p:nvSpPr>
        <p:spPr>
          <a:xfrm>
            <a:off x="7089569" y="3087584"/>
            <a:ext cx="1745673" cy="41563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9" name="Rectangular Callout 8"/>
          <p:cNvSpPr/>
          <p:nvPr/>
        </p:nvSpPr>
        <p:spPr>
          <a:xfrm>
            <a:off x="3002478" y="4297840"/>
            <a:ext cx="3439095" cy="699693"/>
          </a:xfrm>
          <a:prstGeom prst="wedgeRectCallout">
            <a:avLst>
              <a:gd name="adj1" fmla="val 64065"/>
              <a:gd name="adj2" fmla="val 280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Citácie z ďalších databáz</a:t>
            </a:r>
            <a:endParaRPr lang="en-US" sz="2000" b="1" dirty="0" smtClean="0"/>
          </a:p>
        </p:txBody>
      </p:sp>
      <p:sp>
        <p:nvSpPr>
          <p:cNvPr id="10" name="Rectangle 9"/>
          <p:cNvSpPr/>
          <p:nvPr/>
        </p:nvSpPr>
        <p:spPr>
          <a:xfrm>
            <a:off x="7087590" y="4380015"/>
            <a:ext cx="1745673" cy="133201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Plný záznam – plný text a export</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41894" y="1254331"/>
            <a:ext cx="8751536" cy="5619435"/>
          </a:xfrm>
          <a:prstGeom prst="rect">
            <a:avLst/>
          </a:prstGeom>
          <a:noFill/>
          <a:ln w="9525">
            <a:noFill/>
            <a:miter lim="800000"/>
            <a:headEnd/>
            <a:tailEnd/>
          </a:ln>
        </p:spPr>
      </p:pic>
      <p:sp>
        <p:nvSpPr>
          <p:cNvPr id="6" name="Rectangular Callout 5"/>
          <p:cNvSpPr/>
          <p:nvPr/>
        </p:nvSpPr>
        <p:spPr>
          <a:xfrm>
            <a:off x="488736" y="3311711"/>
            <a:ext cx="3439095" cy="440484"/>
          </a:xfrm>
          <a:prstGeom prst="wedgeRectCallout">
            <a:avLst>
              <a:gd name="adj1" fmla="val -20742"/>
              <a:gd name="adj2" fmla="val -21269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Možnosti plného textu</a:t>
            </a:r>
            <a:endParaRPr lang="en-US" sz="2000" b="1" dirty="0" smtClean="0"/>
          </a:p>
        </p:txBody>
      </p:sp>
      <p:sp>
        <p:nvSpPr>
          <p:cNvPr id="7" name="Rectangle 6"/>
          <p:cNvSpPr/>
          <p:nvPr/>
        </p:nvSpPr>
        <p:spPr>
          <a:xfrm>
            <a:off x="189192" y="2173185"/>
            <a:ext cx="2286000" cy="396595"/>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dirty="0" smtClean="0"/>
              <a:t>C</a:t>
            </a:r>
            <a:endParaRPr lang="en-US" dirty="0" smtClean="0"/>
          </a:p>
        </p:txBody>
      </p:sp>
      <p:sp>
        <p:nvSpPr>
          <p:cNvPr id="8" name="Rectangular Callout 7"/>
          <p:cNvSpPr/>
          <p:nvPr/>
        </p:nvSpPr>
        <p:spPr>
          <a:xfrm>
            <a:off x="4167420" y="3090993"/>
            <a:ext cx="3439095" cy="699693"/>
          </a:xfrm>
          <a:prstGeom prst="wedgeRectCallout">
            <a:avLst>
              <a:gd name="adj1" fmla="val -43664"/>
              <a:gd name="adj2" fmla="val -12296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Vytlačenie, Email a možnosti exportu</a:t>
            </a:r>
            <a:endParaRPr lang="en-US" sz="2000" b="1" dirty="0" smtClean="0"/>
          </a:p>
        </p:txBody>
      </p:sp>
      <p:sp>
        <p:nvSpPr>
          <p:cNvPr id="9" name="Rectangle 8"/>
          <p:cNvSpPr/>
          <p:nvPr/>
        </p:nvSpPr>
        <p:spPr>
          <a:xfrm>
            <a:off x="2617077" y="2157420"/>
            <a:ext cx="2096814" cy="41236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Upozornenia</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315311" y="1409700"/>
            <a:ext cx="8184658" cy="5221311"/>
          </a:xfrm>
          <a:prstGeom prst="rect">
            <a:avLst/>
          </a:prstGeom>
          <a:noFill/>
          <a:ln w="9525">
            <a:noFill/>
            <a:miter lim="800000"/>
            <a:headEnd/>
            <a:tailEnd/>
          </a:ln>
        </p:spPr>
      </p:pic>
      <p:sp>
        <p:nvSpPr>
          <p:cNvPr id="6" name="Rectangular Callout 5"/>
          <p:cNvSpPr/>
          <p:nvPr/>
        </p:nvSpPr>
        <p:spPr>
          <a:xfrm>
            <a:off x="2906179" y="2807214"/>
            <a:ext cx="3439095" cy="699693"/>
          </a:xfrm>
          <a:prstGeom prst="wedgeRectCallout">
            <a:avLst>
              <a:gd name="adj1" fmla="val -73920"/>
              <a:gd name="adj2" fmla="val 3251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Upozornenie na nové záznamy</a:t>
            </a:r>
            <a:endParaRPr lang="en-US" sz="2000" b="1" dirty="0" smtClean="0"/>
          </a:p>
        </p:txBody>
      </p:sp>
      <p:sp>
        <p:nvSpPr>
          <p:cNvPr id="7" name="Rectangle 6"/>
          <p:cNvSpPr/>
          <p:nvPr/>
        </p:nvSpPr>
        <p:spPr>
          <a:xfrm>
            <a:off x="294631" y="3245240"/>
            <a:ext cx="1745673" cy="31776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Upozornenia</a:t>
            </a:r>
            <a:endParaRPr lang="en-US" dirty="0"/>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18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21351" y="1466193"/>
            <a:ext cx="8397036" cy="5391807"/>
          </a:xfrm>
          <a:prstGeom prst="rect">
            <a:avLst/>
          </a:prstGeom>
          <a:noFill/>
          <a:ln w="9525">
            <a:noFill/>
            <a:miter lim="800000"/>
            <a:headEnd/>
            <a:tailEnd/>
          </a:ln>
        </p:spPr>
      </p:pic>
      <p:sp>
        <p:nvSpPr>
          <p:cNvPr id="7" name="Rectangular Callout 6"/>
          <p:cNvSpPr/>
          <p:nvPr/>
        </p:nvSpPr>
        <p:spPr>
          <a:xfrm>
            <a:off x="2843116" y="3248648"/>
            <a:ext cx="3439095" cy="699693"/>
          </a:xfrm>
          <a:prstGeom prst="wedgeRectCallout">
            <a:avLst>
              <a:gd name="adj1" fmla="val 64523"/>
              <a:gd name="adj2" fmla="val 5504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Upozornenie na nové citácie</a:t>
            </a:r>
            <a:endParaRPr lang="en-US" sz="2000" b="1" dirty="0" smtClean="0"/>
          </a:p>
        </p:txBody>
      </p:sp>
      <p:sp>
        <p:nvSpPr>
          <p:cNvPr id="8" name="Rectangle 7"/>
          <p:cNvSpPr/>
          <p:nvPr/>
        </p:nvSpPr>
        <p:spPr>
          <a:xfrm>
            <a:off x="6805789" y="3812798"/>
            <a:ext cx="1745673" cy="317767"/>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Možnosti exportu</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19</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 y="1848016"/>
            <a:ext cx="9144000" cy="3838524"/>
          </a:xfrm>
          <a:prstGeom prst="rect">
            <a:avLst/>
          </a:prstGeom>
          <a:noFill/>
          <a:ln w="9525">
            <a:noFill/>
            <a:miter lim="800000"/>
            <a:headEnd/>
            <a:tailEnd/>
          </a:ln>
        </p:spPr>
      </p:pic>
      <p:sp>
        <p:nvSpPr>
          <p:cNvPr id="6" name="Rectangular Callout 5"/>
          <p:cNvSpPr/>
          <p:nvPr/>
        </p:nvSpPr>
        <p:spPr>
          <a:xfrm>
            <a:off x="1455751" y="2523434"/>
            <a:ext cx="1728883" cy="699693"/>
          </a:xfrm>
          <a:prstGeom prst="wedgeRectCallout">
            <a:avLst>
              <a:gd name="adj1" fmla="val 52776"/>
              <a:gd name="adj2" fmla="val 11813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Vytlačenie</a:t>
            </a:r>
          </a:p>
          <a:p>
            <a:pPr algn="l"/>
            <a:r>
              <a:rPr lang="sk-SK" sz="2000" b="1" dirty="0" smtClean="0"/>
              <a:t>Email</a:t>
            </a:r>
            <a:endParaRPr lang="en-US" sz="2000" b="1" dirty="0" smtClean="0"/>
          </a:p>
        </p:txBody>
      </p:sp>
      <p:sp>
        <p:nvSpPr>
          <p:cNvPr id="7" name="Rectangle 6"/>
          <p:cNvSpPr/>
          <p:nvPr/>
        </p:nvSpPr>
        <p:spPr>
          <a:xfrm>
            <a:off x="3085127" y="3718205"/>
            <a:ext cx="745894" cy="30200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pic>
        <p:nvPicPr>
          <p:cNvPr id="4099" name="Picture 3"/>
          <p:cNvPicPr>
            <a:picLocks noChangeAspect="1" noChangeArrowheads="1"/>
          </p:cNvPicPr>
          <p:nvPr/>
        </p:nvPicPr>
        <p:blipFill>
          <a:blip r:embed="rId3" cstate="print"/>
          <a:srcRect/>
          <a:stretch>
            <a:fillRect/>
          </a:stretch>
        </p:blipFill>
        <p:spPr bwMode="auto">
          <a:xfrm>
            <a:off x="3959297" y="3798669"/>
            <a:ext cx="1427089" cy="1009812"/>
          </a:xfrm>
          <a:prstGeom prst="rect">
            <a:avLst/>
          </a:prstGeom>
          <a:noFill/>
          <a:ln w="9525">
            <a:noFill/>
            <a:miter lim="800000"/>
            <a:headEnd/>
            <a:tailEnd/>
          </a:ln>
        </p:spPr>
      </p:pic>
      <p:sp>
        <p:nvSpPr>
          <p:cNvPr id="9" name="Rectangle 8"/>
          <p:cNvSpPr/>
          <p:nvPr/>
        </p:nvSpPr>
        <p:spPr>
          <a:xfrm>
            <a:off x="3994270" y="3791777"/>
            <a:ext cx="1413301" cy="1000939"/>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0" name="Rectangular Callout 9"/>
          <p:cNvSpPr/>
          <p:nvPr/>
        </p:nvSpPr>
        <p:spPr>
          <a:xfrm>
            <a:off x="3768027" y="1844565"/>
            <a:ext cx="2490883" cy="1373307"/>
          </a:xfrm>
          <a:prstGeom prst="wedgeRectCallout">
            <a:avLst>
              <a:gd name="adj1" fmla="val -8321"/>
              <a:gd name="adj2" fmla="val 869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Uloženie v rôznych referenčných manažeroch a formátoch</a:t>
            </a:r>
            <a:endParaRPr lang="en-US" sz="2000" b="1" dirty="0" smtClean="0"/>
          </a:p>
        </p:txBody>
      </p:sp>
      <p:sp>
        <p:nvSpPr>
          <p:cNvPr id="12" name="Rectangle 11"/>
          <p:cNvSpPr/>
          <p:nvPr/>
        </p:nvSpPr>
        <p:spPr>
          <a:xfrm>
            <a:off x="5470974" y="3770756"/>
            <a:ext cx="1087481" cy="280981"/>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3" name="Rectangular Callout 12"/>
          <p:cNvSpPr/>
          <p:nvPr/>
        </p:nvSpPr>
        <p:spPr>
          <a:xfrm>
            <a:off x="6526992" y="2286001"/>
            <a:ext cx="2348994" cy="1073762"/>
          </a:xfrm>
          <a:prstGeom prst="wedgeRectCallout">
            <a:avLst>
              <a:gd name="adj1" fmla="val -46241"/>
              <a:gd name="adj2" fmla="val 8043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sz="2000" b="1" dirty="0" smtClean="0"/>
              <a:t>Marked list – vlastný zoznam publikácií</a:t>
            </a:r>
            <a:endParaRPr lang="en-US" sz="20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Web of Science</a:t>
            </a:r>
            <a:endParaRPr lang="en-US" dirty="0"/>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2</a:t>
            </a:fld>
            <a:endParaRPr lang="en-US"/>
          </a:p>
        </p:txBody>
      </p:sp>
      <p:grpSp>
        <p:nvGrpSpPr>
          <p:cNvPr id="10" name="Group 98"/>
          <p:cNvGrpSpPr>
            <a:grpSpLocks/>
          </p:cNvGrpSpPr>
          <p:nvPr/>
        </p:nvGrpSpPr>
        <p:grpSpPr bwMode="auto">
          <a:xfrm>
            <a:off x="236476" y="1599219"/>
            <a:ext cx="8734097" cy="4628165"/>
            <a:chOff x="0" y="2777523"/>
            <a:chExt cx="9144000" cy="4694237"/>
          </a:xfrm>
        </p:grpSpPr>
        <p:sp>
          <p:nvSpPr>
            <p:cNvPr id="11" name="Rectangle 10"/>
            <p:cNvSpPr/>
            <p:nvPr/>
          </p:nvSpPr>
          <p:spPr bwMode="auto">
            <a:xfrm>
              <a:off x="0" y="2777523"/>
              <a:ext cx="9144000" cy="4694237"/>
            </a:xfrm>
            <a:prstGeom prst="rect">
              <a:avLst/>
            </a:prstGeom>
            <a:gradFill>
              <a:gsLst>
                <a:gs pos="50000">
                  <a:schemeClr val="bg1"/>
                </a:gs>
                <a:gs pos="100000">
                  <a:schemeClr val="bg1">
                    <a:lumMod val="85000"/>
                  </a:schemeClr>
                </a:gs>
              </a:gsLst>
              <a:lin ang="5400000" scaled="0"/>
            </a:gradFill>
            <a:ln w="9525" cap="flat" cmpd="sng" algn="ctr">
              <a:noFill/>
              <a:prstDash val="solid"/>
              <a:miter lim="800000"/>
              <a:headEnd type="none" w="med" len="med"/>
              <a:tailEnd type="none" w="med" len="med"/>
            </a:ln>
            <a:effectLst/>
          </p:spPr>
          <p:txBody>
            <a:bodyPr wrap="none"/>
            <a:lstStyle/>
            <a:p>
              <a:pPr>
                <a:defRPr/>
              </a:pPr>
              <a:endParaRPr lang="en-US" dirty="0">
                <a:latin typeface="Arial" pitchFamily="34" charset="0"/>
              </a:endParaRPr>
            </a:p>
          </p:txBody>
        </p:sp>
        <p:pic>
          <p:nvPicPr>
            <p:cNvPr id="12" name="Picture 96" descr="page shadow"/>
            <p:cNvPicPr>
              <a:picLocks noChangeAspect="1" noChangeArrowheads="1"/>
            </p:cNvPicPr>
            <p:nvPr/>
          </p:nvPicPr>
          <p:blipFill>
            <a:blip r:embed="rId2" cstate="print"/>
            <a:srcRect/>
            <a:stretch>
              <a:fillRect/>
            </a:stretch>
          </p:blipFill>
          <p:spPr bwMode="auto">
            <a:xfrm rot="10800000">
              <a:off x="0" y="7366985"/>
              <a:ext cx="9144000" cy="104775"/>
            </a:xfrm>
            <a:prstGeom prst="rect">
              <a:avLst/>
            </a:prstGeom>
            <a:noFill/>
            <a:ln w="9525">
              <a:noFill/>
              <a:miter lim="800000"/>
              <a:headEnd/>
              <a:tailEnd/>
            </a:ln>
          </p:spPr>
        </p:pic>
        <p:pic>
          <p:nvPicPr>
            <p:cNvPr id="13" name="Picture 97" descr="page shadow"/>
            <p:cNvPicPr>
              <a:picLocks noChangeAspect="1" noChangeArrowheads="1"/>
            </p:cNvPicPr>
            <p:nvPr/>
          </p:nvPicPr>
          <p:blipFill>
            <a:blip r:embed="rId2" cstate="print"/>
            <a:srcRect/>
            <a:stretch>
              <a:fillRect/>
            </a:stretch>
          </p:blipFill>
          <p:spPr bwMode="auto">
            <a:xfrm>
              <a:off x="0" y="2777523"/>
              <a:ext cx="9144000" cy="104775"/>
            </a:xfrm>
            <a:prstGeom prst="rect">
              <a:avLst/>
            </a:prstGeom>
            <a:noFill/>
            <a:ln w="9525">
              <a:noFill/>
              <a:miter lim="800000"/>
              <a:headEnd/>
              <a:tailEnd/>
            </a:ln>
          </p:spPr>
        </p:pic>
      </p:grpSp>
      <p:sp>
        <p:nvSpPr>
          <p:cNvPr id="14" name="Rounded Rectangle 13"/>
          <p:cNvSpPr/>
          <p:nvPr/>
        </p:nvSpPr>
        <p:spPr>
          <a:xfrm>
            <a:off x="186518" y="4367905"/>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smtClean="0">
                <a:latin typeface="+mn-lt"/>
              </a:rPr>
              <a:t>CABI</a:t>
            </a:r>
            <a:endParaRPr lang="en-US" sz="1300" dirty="0">
              <a:latin typeface="+mn-lt"/>
            </a:endParaRPr>
          </a:p>
        </p:txBody>
      </p:sp>
      <p:sp>
        <p:nvSpPr>
          <p:cNvPr id="15" name="Rounded Rectangle 14"/>
          <p:cNvSpPr/>
          <p:nvPr/>
        </p:nvSpPr>
        <p:spPr>
          <a:xfrm>
            <a:off x="186518" y="2144177"/>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Data Citation Index</a:t>
            </a:r>
          </a:p>
        </p:txBody>
      </p:sp>
      <p:sp>
        <p:nvSpPr>
          <p:cNvPr id="17" name="Rounded Rectangle 16"/>
          <p:cNvSpPr/>
          <p:nvPr/>
        </p:nvSpPr>
        <p:spPr>
          <a:xfrm>
            <a:off x="186518" y="1763684"/>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Web of </a:t>
            </a:r>
            <a:r>
              <a:rPr lang="en-US" sz="1300" dirty="0" smtClean="0">
                <a:latin typeface="+mn-lt"/>
              </a:rPr>
              <a:t>Science Core Collection</a:t>
            </a:r>
            <a:endParaRPr lang="en-US" sz="1300" dirty="0">
              <a:latin typeface="+mn-lt"/>
            </a:endParaRPr>
          </a:p>
        </p:txBody>
      </p:sp>
      <p:sp>
        <p:nvSpPr>
          <p:cNvPr id="19" name="Rounded Rectangle 18"/>
          <p:cNvSpPr/>
          <p:nvPr/>
        </p:nvSpPr>
        <p:spPr>
          <a:xfrm>
            <a:off x="186518" y="2508186"/>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BIOSIS Citation Index</a:t>
            </a:r>
          </a:p>
        </p:txBody>
      </p:sp>
      <p:sp>
        <p:nvSpPr>
          <p:cNvPr id="21" name="Rounded Rectangle 20"/>
          <p:cNvSpPr/>
          <p:nvPr/>
        </p:nvSpPr>
        <p:spPr>
          <a:xfrm>
            <a:off x="186518" y="3236975"/>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Current Contents Connect</a:t>
            </a:r>
          </a:p>
        </p:txBody>
      </p:sp>
      <p:sp>
        <p:nvSpPr>
          <p:cNvPr id="22" name="Rounded Rectangle 21"/>
          <p:cNvSpPr/>
          <p:nvPr/>
        </p:nvSpPr>
        <p:spPr>
          <a:xfrm>
            <a:off x="186518" y="2858586"/>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Derwent Innovation Index</a:t>
            </a:r>
          </a:p>
        </p:txBody>
      </p:sp>
      <p:sp>
        <p:nvSpPr>
          <p:cNvPr id="23" name="Rounded Rectangle 22"/>
          <p:cNvSpPr/>
          <p:nvPr/>
        </p:nvSpPr>
        <p:spPr>
          <a:xfrm>
            <a:off x="186518" y="3619182"/>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Zoological Record</a:t>
            </a:r>
          </a:p>
        </p:txBody>
      </p:sp>
      <p:sp>
        <p:nvSpPr>
          <p:cNvPr id="63" name="Round Same Side Corner Rectangle 62"/>
          <p:cNvSpPr/>
          <p:nvPr/>
        </p:nvSpPr>
        <p:spPr>
          <a:xfrm rot="16200000">
            <a:off x="7676048" y="2006177"/>
            <a:ext cx="534673" cy="2054380"/>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smtClean="0">
                <a:solidFill>
                  <a:schemeClr val="bg1"/>
                </a:solidFill>
                <a:latin typeface="+mn-lt"/>
              </a:rPr>
              <a:t>Pokrytie od roku 1864</a:t>
            </a:r>
            <a:endParaRPr lang="en-US" sz="1400" b="1" dirty="0">
              <a:solidFill>
                <a:schemeClr val="bg1"/>
              </a:solidFill>
              <a:latin typeface="+mn-lt"/>
            </a:endParaRPr>
          </a:p>
        </p:txBody>
      </p:sp>
      <p:sp>
        <p:nvSpPr>
          <p:cNvPr id="64" name="Round Same Side Corner Rectangle 63"/>
          <p:cNvSpPr/>
          <p:nvPr/>
        </p:nvSpPr>
        <p:spPr>
          <a:xfrm rot="16200000">
            <a:off x="7676048" y="1183852"/>
            <a:ext cx="534673" cy="2054380"/>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smtClean="0">
                <a:solidFill>
                  <a:schemeClr val="bg1"/>
                </a:solidFill>
                <a:latin typeface="+mn-lt"/>
              </a:rPr>
              <a:t>Zjednotený klasifikačný systém</a:t>
            </a:r>
            <a:endParaRPr lang="en-US" sz="1400" b="1" dirty="0">
              <a:solidFill>
                <a:schemeClr val="bg1"/>
              </a:solidFill>
              <a:latin typeface="+mn-lt"/>
            </a:endParaRPr>
          </a:p>
        </p:txBody>
      </p:sp>
      <p:sp>
        <p:nvSpPr>
          <p:cNvPr id="65" name="Rounded Rectangle 64"/>
          <p:cNvSpPr/>
          <p:nvPr/>
        </p:nvSpPr>
        <p:spPr>
          <a:xfrm>
            <a:off x="186518" y="4008072"/>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en-US" sz="1300" dirty="0">
                <a:latin typeface="+mn-lt"/>
              </a:rPr>
              <a:t>Medline</a:t>
            </a:r>
          </a:p>
        </p:txBody>
      </p:sp>
      <p:sp>
        <p:nvSpPr>
          <p:cNvPr id="66" name="Rounded Rectangle 65"/>
          <p:cNvSpPr/>
          <p:nvPr/>
        </p:nvSpPr>
        <p:spPr>
          <a:xfrm>
            <a:off x="186518" y="5878966"/>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smtClean="0">
                <a:latin typeface="+mn-lt"/>
              </a:rPr>
              <a:t>SciELO Citation Index</a:t>
            </a:r>
            <a:endParaRPr lang="en-US" sz="1300" dirty="0">
              <a:latin typeface="+mn-lt"/>
            </a:endParaRPr>
          </a:p>
        </p:txBody>
      </p:sp>
      <p:cxnSp>
        <p:nvCxnSpPr>
          <p:cNvPr id="67" name="Straight Arrow Connector 119"/>
          <p:cNvCxnSpPr>
            <a:cxnSpLocks noChangeShapeType="1"/>
          </p:cNvCxnSpPr>
          <p:nvPr/>
        </p:nvCxnSpPr>
        <p:spPr bwMode="auto">
          <a:xfrm>
            <a:off x="3228948" y="190548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68" name="Straight Arrow Connector 120"/>
          <p:cNvCxnSpPr>
            <a:cxnSpLocks noChangeShapeType="1"/>
          </p:cNvCxnSpPr>
          <p:nvPr/>
        </p:nvCxnSpPr>
        <p:spPr bwMode="auto">
          <a:xfrm>
            <a:off x="3228948" y="226108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69" name="Straight Arrow Connector 121"/>
          <p:cNvCxnSpPr>
            <a:cxnSpLocks noChangeShapeType="1"/>
          </p:cNvCxnSpPr>
          <p:nvPr/>
        </p:nvCxnSpPr>
        <p:spPr bwMode="auto">
          <a:xfrm>
            <a:off x="3222598" y="263573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0" name="Straight Arrow Connector 122"/>
          <p:cNvCxnSpPr>
            <a:cxnSpLocks noChangeShapeType="1"/>
          </p:cNvCxnSpPr>
          <p:nvPr/>
        </p:nvCxnSpPr>
        <p:spPr bwMode="auto">
          <a:xfrm>
            <a:off x="3216248" y="299768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1" name="Straight Arrow Connector 123"/>
          <p:cNvCxnSpPr>
            <a:cxnSpLocks noChangeShapeType="1"/>
          </p:cNvCxnSpPr>
          <p:nvPr/>
        </p:nvCxnSpPr>
        <p:spPr bwMode="auto">
          <a:xfrm>
            <a:off x="3216248" y="337233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2" name="Straight Arrow Connector 124"/>
          <p:cNvCxnSpPr>
            <a:cxnSpLocks noChangeShapeType="1"/>
          </p:cNvCxnSpPr>
          <p:nvPr/>
        </p:nvCxnSpPr>
        <p:spPr bwMode="auto">
          <a:xfrm>
            <a:off x="3222598" y="374063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3" name="Straight Arrow Connector 125"/>
          <p:cNvCxnSpPr>
            <a:cxnSpLocks noChangeShapeType="1"/>
          </p:cNvCxnSpPr>
          <p:nvPr/>
        </p:nvCxnSpPr>
        <p:spPr bwMode="auto">
          <a:xfrm>
            <a:off x="3222598" y="411528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4" name="Straight Arrow Connector 126"/>
          <p:cNvCxnSpPr>
            <a:cxnSpLocks noChangeShapeType="1"/>
          </p:cNvCxnSpPr>
          <p:nvPr/>
        </p:nvCxnSpPr>
        <p:spPr bwMode="auto">
          <a:xfrm>
            <a:off x="3216248" y="448993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5" name="Straight Arrow Connector 127"/>
          <p:cNvCxnSpPr>
            <a:cxnSpLocks noChangeShapeType="1"/>
          </p:cNvCxnSpPr>
          <p:nvPr/>
        </p:nvCxnSpPr>
        <p:spPr bwMode="auto">
          <a:xfrm>
            <a:off x="3222598" y="485188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6" name="Straight Arrow Connector 128"/>
          <p:cNvCxnSpPr>
            <a:cxnSpLocks noChangeShapeType="1"/>
          </p:cNvCxnSpPr>
          <p:nvPr/>
        </p:nvCxnSpPr>
        <p:spPr bwMode="auto">
          <a:xfrm>
            <a:off x="3222598" y="525828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7" name="Straight Arrow Connector 129"/>
          <p:cNvCxnSpPr>
            <a:cxnSpLocks noChangeShapeType="1"/>
          </p:cNvCxnSpPr>
          <p:nvPr/>
        </p:nvCxnSpPr>
        <p:spPr bwMode="auto">
          <a:xfrm>
            <a:off x="3222598" y="5645630"/>
            <a:ext cx="548914" cy="127"/>
          </a:xfrm>
          <a:prstGeom prst="straightConnector1">
            <a:avLst/>
          </a:prstGeom>
          <a:noFill/>
          <a:ln w="9525" algn="ctr">
            <a:solidFill>
              <a:schemeClr val="tx2"/>
            </a:solidFill>
            <a:prstDash val="sysDot"/>
            <a:miter lim="800000"/>
            <a:headEnd type="oval" w="med" len="med"/>
            <a:tailEnd type="triangle" w="med" len="med"/>
          </a:ln>
        </p:spPr>
      </p:cxnSp>
      <p:cxnSp>
        <p:nvCxnSpPr>
          <p:cNvPr id="78" name="Straight Arrow Connector 130"/>
          <p:cNvCxnSpPr>
            <a:cxnSpLocks noChangeShapeType="1"/>
          </p:cNvCxnSpPr>
          <p:nvPr/>
        </p:nvCxnSpPr>
        <p:spPr bwMode="auto">
          <a:xfrm>
            <a:off x="3222598" y="6013930"/>
            <a:ext cx="548914" cy="127"/>
          </a:xfrm>
          <a:prstGeom prst="straightConnector1">
            <a:avLst/>
          </a:prstGeom>
          <a:noFill/>
          <a:ln w="9525" algn="ctr">
            <a:solidFill>
              <a:schemeClr val="tx2"/>
            </a:solidFill>
            <a:prstDash val="sysDot"/>
            <a:miter lim="800000"/>
            <a:headEnd type="oval" w="med" len="med"/>
            <a:tailEnd type="triangle" w="med" len="med"/>
          </a:ln>
        </p:spPr>
      </p:cxnSp>
      <p:sp>
        <p:nvSpPr>
          <p:cNvPr id="79" name="Round Same Side Corner Rectangle 78"/>
          <p:cNvSpPr/>
          <p:nvPr/>
        </p:nvSpPr>
        <p:spPr>
          <a:xfrm rot="16200000">
            <a:off x="7692698" y="2854718"/>
            <a:ext cx="533128" cy="2054380"/>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smtClean="0">
                <a:solidFill>
                  <a:schemeClr val="bg1"/>
                </a:solidFill>
                <a:latin typeface="+mn-lt"/>
              </a:rPr>
              <a:t>Citované referencie od </a:t>
            </a:r>
            <a:r>
              <a:rPr lang="en-US" sz="1400" b="1" dirty="0" smtClean="0">
                <a:solidFill>
                  <a:schemeClr val="bg1"/>
                </a:solidFill>
                <a:latin typeface="+mn-lt"/>
              </a:rPr>
              <a:t>1900</a:t>
            </a:r>
            <a:endParaRPr lang="en-US" sz="1400" b="1" dirty="0">
              <a:solidFill>
                <a:schemeClr val="bg1"/>
              </a:solidFill>
              <a:latin typeface="+mn-lt"/>
            </a:endParaRPr>
          </a:p>
        </p:txBody>
      </p:sp>
      <p:sp>
        <p:nvSpPr>
          <p:cNvPr id="80" name="Round Same Side Corner Rectangle 79"/>
          <p:cNvSpPr/>
          <p:nvPr/>
        </p:nvSpPr>
        <p:spPr>
          <a:xfrm rot="16200000">
            <a:off x="7694488" y="3731181"/>
            <a:ext cx="534673" cy="2052425"/>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smtClean="0">
                <a:solidFill>
                  <a:schemeClr val="bg1"/>
                </a:solidFill>
                <a:latin typeface="+mn-lt"/>
              </a:rPr>
              <a:t>Viac než </a:t>
            </a:r>
            <a:r>
              <a:rPr lang="en-US" sz="1400" b="1" dirty="0" smtClean="0">
                <a:solidFill>
                  <a:schemeClr val="bg1"/>
                </a:solidFill>
                <a:latin typeface="+mn-lt"/>
              </a:rPr>
              <a:t>18</a:t>
            </a:r>
            <a:r>
              <a:rPr lang="sk-SK" sz="1400" b="1" dirty="0" smtClean="0">
                <a:solidFill>
                  <a:schemeClr val="bg1"/>
                </a:solidFill>
                <a:latin typeface="+mn-lt"/>
              </a:rPr>
              <a:t> </a:t>
            </a:r>
            <a:r>
              <a:rPr lang="en-US" sz="1400" b="1" dirty="0" smtClean="0">
                <a:solidFill>
                  <a:schemeClr val="bg1"/>
                </a:solidFill>
                <a:latin typeface="+mn-lt"/>
              </a:rPr>
              <a:t>000</a:t>
            </a:r>
            <a:r>
              <a:rPr lang="sk-SK" sz="1400" b="1" dirty="0" smtClean="0">
                <a:solidFill>
                  <a:schemeClr val="bg1"/>
                </a:solidFill>
                <a:latin typeface="+mn-lt"/>
              </a:rPr>
              <a:t> časopisov</a:t>
            </a:r>
            <a:endParaRPr lang="en-US" sz="1400" b="1" dirty="0">
              <a:solidFill>
                <a:schemeClr val="bg1"/>
              </a:solidFill>
              <a:latin typeface="+mn-lt"/>
            </a:endParaRPr>
          </a:p>
        </p:txBody>
      </p:sp>
      <p:sp>
        <p:nvSpPr>
          <p:cNvPr id="81" name="Round Same Side Corner Rectangle 80"/>
          <p:cNvSpPr/>
          <p:nvPr/>
        </p:nvSpPr>
        <p:spPr>
          <a:xfrm rot="16200000">
            <a:off x="7696685" y="4633489"/>
            <a:ext cx="534673" cy="2054381"/>
          </a:xfrm>
          <a:prstGeom prst="round2SameRect">
            <a:avLst>
              <a:gd name="adj1" fmla="val 16667"/>
              <a:gd name="adj2" fmla="val 2703"/>
            </a:avLst>
          </a:prstGeom>
          <a:gradFill>
            <a:gsLst>
              <a:gs pos="0">
                <a:schemeClr val="tx2"/>
              </a:gs>
              <a:gs pos="100000">
                <a:schemeClr val="tx2">
                  <a:lumMod val="75000"/>
                </a:schemeClr>
              </a:gs>
            </a:gsLst>
            <a:lin ang="5400000" scaled="0"/>
          </a:gradFill>
          <a:ln w="12700" cap="flat" cmpd="sng" algn="ctr">
            <a:solidFill>
              <a:schemeClr val="bg1"/>
            </a:solidFill>
            <a:prstDash val="solid"/>
            <a:miter lim="800000"/>
            <a:headEnd type="none" w="med" len="med"/>
            <a:tailEnd type="none" w="med" len="med"/>
          </a:ln>
          <a:effectLst>
            <a:outerShdw blurRad="63500" sx="102000" sy="102000" algn="ctr" rotWithShape="0">
              <a:prstClr val="black">
                <a:alpha val="20000"/>
              </a:prstClr>
            </a:outerShdw>
          </a:effectLst>
        </p:spPr>
        <p:txBody>
          <a:bodyPr vert="vert" tIns="182880" anchor="ctr"/>
          <a:lstStyle/>
          <a:p>
            <a:pPr>
              <a:buClr>
                <a:schemeClr val="accent5">
                  <a:lumMod val="50000"/>
                </a:schemeClr>
              </a:buClr>
              <a:defRPr/>
            </a:pPr>
            <a:r>
              <a:rPr lang="sk-SK" sz="1400" b="1" dirty="0" smtClean="0">
                <a:solidFill>
                  <a:schemeClr val="bg1"/>
                </a:solidFill>
                <a:latin typeface="+mn-lt"/>
              </a:rPr>
              <a:t>Viac než </a:t>
            </a:r>
            <a:r>
              <a:rPr lang="en-US" sz="1400" b="1" dirty="0" smtClean="0">
                <a:solidFill>
                  <a:schemeClr val="bg1"/>
                </a:solidFill>
                <a:latin typeface="+mn-lt"/>
              </a:rPr>
              <a:t>90 </a:t>
            </a:r>
            <a:r>
              <a:rPr lang="sk-SK" sz="1400" b="1" dirty="0" smtClean="0">
                <a:solidFill>
                  <a:schemeClr val="bg1"/>
                </a:solidFill>
                <a:latin typeface="+mn-lt"/>
              </a:rPr>
              <a:t>mi</a:t>
            </a:r>
            <a:r>
              <a:rPr lang="en-US" sz="1400" b="1" dirty="0" err="1" smtClean="0">
                <a:solidFill>
                  <a:schemeClr val="bg1"/>
                </a:solidFill>
                <a:latin typeface="+mn-lt"/>
              </a:rPr>
              <a:t>li</a:t>
            </a:r>
            <a:r>
              <a:rPr lang="sk-SK" sz="1400" b="1" dirty="0" smtClean="0">
                <a:solidFill>
                  <a:schemeClr val="bg1"/>
                </a:solidFill>
                <a:latin typeface="+mn-lt"/>
              </a:rPr>
              <a:t>ónov záznamov</a:t>
            </a:r>
            <a:endParaRPr lang="en-US" sz="1400" b="1" dirty="0">
              <a:solidFill>
                <a:schemeClr val="bg1"/>
              </a:solidFill>
              <a:latin typeface="+mn-lt"/>
            </a:endParaRPr>
          </a:p>
        </p:txBody>
      </p:sp>
      <p:sp>
        <p:nvSpPr>
          <p:cNvPr id="166" name="TextBox 165"/>
          <p:cNvSpPr txBox="1"/>
          <p:nvPr/>
        </p:nvSpPr>
        <p:spPr bwMode="auto">
          <a:xfrm>
            <a:off x="3894077" y="3468031"/>
            <a:ext cx="2571039" cy="583707"/>
          </a:xfrm>
          <a:prstGeom prst="rect">
            <a:avLst/>
          </a:prstGeom>
          <a:noFill/>
          <a:ln w="9525">
            <a:noFill/>
            <a:miter lim="800000"/>
            <a:headEnd/>
            <a:tailEnd/>
          </a:ln>
        </p:spPr>
        <p:txBody>
          <a:bodyPr wrap="square">
            <a:spAutoFit/>
          </a:bodyPr>
          <a:lstStyle/>
          <a:p>
            <a:pPr marL="6350" indent="-6350" algn="ctr">
              <a:lnSpc>
                <a:spcPts val="1900"/>
              </a:lnSpc>
              <a:spcBef>
                <a:spcPct val="50000"/>
              </a:spcBef>
              <a:buClr>
                <a:schemeClr val="tx2"/>
              </a:buClr>
              <a:buSzPct val="125000"/>
              <a:defRPr/>
            </a:pPr>
            <a:r>
              <a:rPr lang="en-US" sz="2000" b="1" dirty="0">
                <a:solidFill>
                  <a:schemeClr val="bg1"/>
                </a:solidFill>
                <a:latin typeface="+mn-lt"/>
              </a:rPr>
              <a:t>Thomson Reuters</a:t>
            </a:r>
            <a:br>
              <a:rPr lang="en-US" sz="2000" b="1" dirty="0">
                <a:solidFill>
                  <a:schemeClr val="bg1"/>
                </a:solidFill>
                <a:latin typeface="+mn-lt"/>
              </a:rPr>
            </a:br>
            <a:r>
              <a:rPr lang="en-US" sz="2000" b="1" dirty="0">
                <a:solidFill>
                  <a:schemeClr val="bg1"/>
                </a:solidFill>
                <a:latin typeface="+mn-lt"/>
              </a:rPr>
              <a:t>Web of </a:t>
            </a:r>
            <a:r>
              <a:rPr lang="en-US" sz="2000" b="1" dirty="0" smtClean="0">
                <a:solidFill>
                  <a:schemeClr val="bg1"/>
                </a:solidFill>
                <a:latin typeface="+mn-lt"/>
              </a:rPr>
              <a:t>Science</a:t>
            </a:r>
            <a:endParaRPr lang="en-US" sz="2000" b="1" dirty="0">
              <a:solidFill>
                <a:schemeClr val="bg1"/>
              </a:solidFill>
              <a:latin typeface="+mn-lt"/>
            </a:endParaRPr>
          </a:p>
        </p:txBody>
      </p:sp>
      <p:sp>
        <p:nvSpPr>
          <p:cNvPr id="167" name="Rounded Rectangle 166"/>
          <p:cNvSpPr/>
          <p:nvPr/>
        </p:nvSpPr>
        <p:spPr>
          <a:xfrm>
            <a:off x="186518" y="4741022"/>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smtClean="0">
                <a:latin typeface="+mn-lt"/>
              </a:rPr>
              <a:t>FSTA</a:t>
            </a:r>
            <a:endParaRPr lang="en-US" sz="1300" dirty="0">
              <a:latin typeface="+mn-lt"/>
            </a:endParaRPr>
          </a:p>
        </p:txBody>
      </p:sp>
      <p:sp>
        <p:nvSpPr>
          <p:cNvPr id="168" name="Rounded Rectangle 167"/>
          <p:cNvSpPr/>
          <p:nvPr/>
        </p:nvSpPr>
        <p:spPr>
          <a:xfrm>
            <a:off x="186518" y="5114139"/>
            <a:ext cx="2969593" cy="267027"/>
          </a:xfrm>
          <a:prstGeom prst="roundRect">
            <a:avLst/>
          </a:prstGeom>
          <a:gradFill>
            <a:gsLst>
              <a:gs pos="50000">
                <a:schemeClr val="bg1"/>
              </a:gs>
              <a:gs pos="100000">
                <a:schemeClr val="bg1">
                  <a:lumMod val="85000"/>
                </a:schemeClr>
              </a:gs>
            </a:gsLst>
            <a:lin ang="5400000" scaled="0"/>
          </a:gra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smtClean="0">
                <a:latin typeface="+mn-lt"/>
              </a:rPr>
              <a:t>INSPEC</a:t>
            </a:r>
            <a:endParaRPr lang="en-US" sz="1300" dirty="0">
              <a:latin typeface="+mn-lt"/>
            </a:endParaRPr>
          </a:p>
        </p:txBody>
      </p:sp>
      <p:sp>
        <p:nvSpPr>
          <p:cNvPr id="169" name="Rounded Rectangle 168"/>
          <p:cNvSpPr/>
          <p:nvPr/>
        </p:nvSpPr>
        <p:spPr>
          <a:xfrm>
            <a:off x="186518" y="5487257"/>
            <a:ext cx="2969593" cy="267027"/>
          </a:xfrm>
          <a:prstGeom prst="roundRect">
            <a:avLst/>
          </a:prstGeom>
          <a:solidFill>
            <a:schemeClr val="bg2">
              <a:lumMod val="20000"/>
              <a:lumOff val="80000"/>
            </a:schemeClr>
          </a:solidFill>
          <a:ln w="9525" cap="flat" cmpd="sng" algn="ctr">
            <a:gradFill>
              <a:gsLst>
                <a:gs pos="0">
                  <a:schemeClr val="tx2"/>
                </a:gs>
                <a:gs pos="100000">
                  <a:schemeClr val="tx2">
                    <a:lumMod val="75000"/>
                  </a:schemeClr>
                </a:gs>
              </a:gsLst>
              <a:lin ang="5400000" scaled="0"/>
            </a:gradFill>
            <a:prstDash val="solid"/>
            <a:miter lim="800000"/>
            <a:headEnd type="none" w="med" len="med"/>
            <a:tailEnd type="none" w="med" len="med"/>
          </a:ln>
          <a:effectLst>
            <a:outerShdw blurRad="50800" dist="38100" dir="2700000" algn="tl" rotWithShape="0">
              <a:prstClr val="black">
                <a:alpha val="20000"/>
              </a:prstClr>
            </a:outerShdw>
          </a:effectLst>
        </p:spPr>
        <p:txBody>
          <a:bodyPr anchor="ctr"/>
          <a:lstStyle/>
          <a:p>
            <a:pPr algn="ctr">
              <a:defRPr/>
            </a:pPr>
            <a:r>
              <a:rPr lang="sk-SK" sz="1300" dirty="0" smtClean="0">
                <a:latin typeface="+mn-lt"/>
              </a:rPr>
              <a:t>Korean Citation Index</a:t>
            </a:r>
            <a:endParaRPr lang="en-US" sz="1300" dirty="0">
              <a:latin typeface="+mn-lt"/>
            </a:endParaRPr>
          </a:p>
        </p:txBody>
      </p:sp>
      <p:grpSp>
        <p:nvGrpSpPr>
          <p:cNvPr id="211" name="Group 106"/>
          <p:cNvGrpSpPr>
            <a:grpSpLocks noChangeAspect="1"/>
          </p:cNvGrpSpPr>
          <p:nvPr/>
        </p:nvGrpSpPr>
        <p:grpSpPr bwMode="auto">
          <a:xfrm>
            <a:off x="3440161" y="2380703"/>
            <a:ext cx="3527425" cy="3108325"/>
            <a:chOff x="5689660" y="3787101"/>
            <a:chExt cx="1212850" cy="1068984"/>
          </a:xfrm>
        </p:grpSpPr>
        <p:grpSp>
          <p:nvGrpSpPr>
            <p:cNvPr id="212" name="Group 1357"/>
            <p:cNvGrpSpPr>
              <a:grpSpLocks/>
            </p:cNvGrpSpPr>
            <p:nvPr/>
          </p:nvGrpSpPr>
          <p:grpSpPr bwMode="auto">
            <a:xfrm>
              <a:off x="5689660" y="3791998"/>
              <a:ext cx="1212850" cy="1060450"/>
              <a:chOff x="21" y="1712"/>
              <a:chExt cx="764" cy="668"/>
            </a:xfrm>
          </p:grpSpPr>
          <p:sp>
            <p:nvSpPr>
              <p:cNvPr id="222" name="Oval 1358"/>
              <p:cNvSpPr>
                <a:spLocks noChangeArrowheads="1"/>
              </p:cNvSpPr>
              <p:nvPr/>
            </p:nvSpPr>
            <p:spPr bwMode="auto">
              <a:xfrm>
                <a:off x="21" y="2180"/>
                <a:ext cx="764" cy="200"/>
              </a:xfrm>
              <a:prstGeom prst="ellipse">
                <a:avLst/>
              </a:prstGeom>
              <a:gradFill rotWithShape="1">
                <a:gsLst>
                  <a:gs pos="0">
                    <a:srgbClr val="000000">
                      <a:alpha val="31000"/>
                    </a:srgbClr>
                  </a:gs>
                  <a:gs pos="100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3" name="Oval 1359"/>
              <p:cNvSpPr>
                <a:spLocks noChangeAspect="1" noChangeArrowheads="1"/>
              </p:cNvSpPr>
              <p:nvPr/>
            </p:nvSpPr>
            <p:spPr bwMode="auto">
              <a:xfrm>
                <a:off x="112" y="1712"/>
                <a:ext cx="593" cy="591"/>
              </a:xfrm>
              <a:prstGeom prst="ellipse">
                <a:avLst/>
              </a:prstGeom>
              <a:solidFill>
                <a:srgbClr val="FF8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24" name="Group 1360"/>
              <p:cNvGrpSpPr>
                <a:grpSpLocks noChangeAspect="1"/>
              </p:cNvGrpSpPr>
              <p:nvPr/>
            </p:nvGrpSpPr>
            <p:grpSpPr bwMode="auto">
              <a:xfrm>
                <a:off x="160" y="1716"/>
                <a:ext cx="516" cy="373"/>
                <a:chOff x="2433" y="2565"/>
                <a:chExt cx="900" cy="504"/>
              </a:xfrm>
            </p:grpSpPr>
            <p:sp>
              <p:nvSpPr>
                <p:cNvPr id="228" name="Oval 1361"/>
                <p:cNvSpPr>
                  <a:spLocks noChangeAspect="1" noChangeArrowheads="1"/>
                </p:cNvSpPr>
                <p:nvPr/>
              </p:nvSpPr>
              <p:spPr bwMode="auto">
                <a:xfrm>
                  <a:off x="2847" y="2619"/>
                  <a:ext cx="60" cy="36"/>
                </a:xfrm>
                <a:prstGeom prst="ellipse">
                  <a:avLst/>
                </a:pr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9" name="Freeform 1362"/>
                <p:cNvSpPr>
                  <a:spLocks noChangeAspect="1"/>
                </p:cNvSpPr>
                <p:nvPr/>
              </p:nvSpPr>
              <p:spPr bwMode="auto">
                <a:xfrm>
                  <a:off x="2823" y="2613"/>
                  <a:ext cx="108" cy="60"/>
                </a:xfrm>
                <a:custGeom>
                  <a:avLst/>
                  <a:gdLst>
                    <a:gd name="T0" fmla="*/ 9 w 18"/>
                    <a:gd name="T1" fmla="*/ 0 h 10"/>
                    <a:gd name="T2" fmla="*/ 18 w 18"/>
                    <a:gd name="T3" fmla="*/ 5 h 10"/>
                    <a:gd name="T4" fmla="*/ 9 w 18"/>
                    <a:gd name="T5" fmla="*/ 10 h 10"/>
                    <a:gd name="T6" fmla="*/ 0 w 18"/>
                    <a:gd name="T7" fmla="*/ 5 h 10"/>
                    <a:gd name="T8" fmla="*/ 9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9" y="0"/>
                      </a:moveTo>
                      <a:cubicBezTo>
                        <a:pt x="14" y="0"/>
                        <a:pt x="18" y="3"/>
                        <a:pt x="18" y="5"/>
                      </a:cubicBezTo>
                      <a:cubicBezTo>
                        <a:pt x="18" y="8"/>
                        <a:pt x="14" y="10"/>
                        <a:pt x="9" y="10"/>
                      </a:cubicBezTo>
                      <a:cubicBezTo>
                        <a:pt x="4" y="10"/>
                        <a:pt x="1" y="8"/>
                        <a:pt x="0" y="5"/>
                      </a:cubicBezTo>
                      <a:cubicBezTo>
                        <a:pt x="0" y="3"/>
                        <a:pt x="4" y="0"/>
                        <a:pt x="9"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0" name="Freeform 1363"/>
                <p:cNvSpPr>
                  <a:spLocks noChangeAspect="1"/>
                </p:cNvSpPr>
                <p:nvPr/>
              </p:nvSpPr>
              <p:spPr bwMode="auto">
                <a:xfrm>
                  <a:off x="2805" y="2613"/>
                  <a:ext cx="144" cy="78"/>
                </a:xfrm>
                <a:custGeom>
                  <a:avLst/>
                  <a:gdLst>
                    <a:gd name="T0" fmla="*/ 12 w 24"/>
                    <a:gd name="T1" fmla="*/ 0 h 13"/>
                    <a:gd name="T2" fmla="*/ 24 w 24"/>
                    <a:gd name="T3" fmla="*/ 7 h 13"/>
                    <a:gd name="T4" fmla="*/ 12 w 24"/>
                    <a:gd name="T5" fmla="*/ 13 h 13"/>
                    <a:gd name="T6" fmla="*/ 0 w 24"/>
                    <a:gd name="T7" fmla="*/ 7 h 13"/>
                    <a:gd name="T8" fmla="*/ 12 w 24"/>
                    <a:gd name="T9" fmla="*/ 0 h 13"/>
                    <a:gd name="T10" fmla="*/ 0 60000 65536"/>
                    <a:gd name="T11" fmla="*/ 0 60000 65536"/>
                    <a:gd name="T12" fmla="*/ 0 60000 65536"/>
                    <a:gd name="T13" fmla="*/ 0 60000 65536"/>
                    <a:gd name="T14" fmla="*/ 0 60000 65536"/>
                    <a:gd name="T15" fmla="*/ 0 w 24"/>
                    <a:gd name="T16" fmla="*/ 0 h 13"/>
                    <a:gd name="T17" fmla="*/ 24 w 24"/>
                    <a:gd name="T18" fmla="*/ 13 h 13"/>
                  </a:gdLst>
                  <a:ahLst/>
                  <a:cxnLst>
                    <a:cxn ang="T10">
                      <a:pos x="T0" y="T1"/>
                    </a:cxn>
                    <a:cxn ang="T11">
                      <a:pos x="T2" y="T3"/>
                    </a:cxn>
                    <a:cxn ang="T12">
                      <a:pos x="T4" y="T5"/>
                    </a:cxn>
                    <a:cxn ang="T13">
                      <a:pos x="T6" y="T7"/>
                    </a:cxn>
                    <a:cxn ang="T14">
                      <a:pos x="T8" y="T9"/>
                    </a:cxn>
                  </a:cxnLst>
                  <a:rect l="T15" t="T16" r="T17" b="T18"/>
                  <a:pathLst>
                    <a:path w="24" h="13">
                      <a:moveTo>
                        <a:pt x="12" y="0"/>
                      </a:moveTo>
                      <a:cubicBezTo>
                        <a:pt x="19" y="0"/>
                        <a:pt x="24" y="3"/>
                        <a:pt x="24" y="7"/>
                      </a:cubicBezTo>
                      <a:cubicBezTo>
                        <a:pt x="24" y="10"/>
                        <a:pt x="18" y="13"/>
                        <a:pt x="12" y="13"/>
                      </a:cubicBezTo>
                      <a:cubicBezTo>
                        <a:pt x="6" y="13"/>
                        <a:pt x="0" y="10"/>
                        <a:pt x="0" y="7"/>
                      </a:cubicBezTo>
                      <a:cubicBezTo>
                        <a:pt x="0" y="3"/>
                        <a:pt x="5" y="0"/>
                        <a:pt x="12"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1" name="Freeform 1364"/>
                <p:cNvSpPr>
                  <a:spLocks noChangeAspect="1"/>
                </p:cNvSpPr>
                <p:nvPr/>
              </p:nvSpPr>
              <p:spPr bwMode="auto">
                <a:xfrm>
                  <a:off x="2787" y="2607"/>
                  <a:ext cx="180" cy="108"/>
                </a:xfrm>
                <a:custGeom>
                  <a:avLst/>
                  <a:gdLst>
                    <a:gd name="T0" fmla="*/ 15 w 30"/>
                    <a:gd name="T1" fmla="*/ 0 h 18"/>
                    <a:gd name="T2" fmla="*/ 30 w 30"/>
                    <a:gd name="T3" fmla="*/ 9 h 18"/>
                    <a:gd name="T4" fmla="*/ 15 w 30"/>
                    <a:gd name="T5" fmla="*/ 18 h 18"/>
                    <a:gd name="T6" fmla="*/ 0 w 30"/>
                    <a:gd name="T7" fmla="*/ 9 h 18"/>
                    <a:gd name="T8" fmla="*/ 15 w 30"/>
                    <a:gd name="T9" fmla="*/ 0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15" y="0"/>
                      </a:moveTo>
                      <a:cubicBezTo>
                        <a:pt x="23" y="1"/>
                        <a:pt x="30" y="5"/>
                        <a:pt x="30" y="9"/>
                      </a:cubicBezTo>
                      <a:cubicBezTo>
                        <a:pt x="30" y="13"/>
                        <a:pt x="23" y="18"/>
                        <a:pt x="15" y="18"/>
                      </a:cubicBezTo>
                      <a:cubicBezTo>
                        <a:pt x="7" y="18"/>
                        <a:pt x="0" y="14"/>
                        <a:pt x="0" y="9"/>
                      </a:cubicBezTo>
                      <a:cubicBezTo>
                        <a:pt x="0" y="5"/>
                        <a:pt x="7" y="0"/>
                        <a:pt x="15"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 name="Freeform 1365"/>
                <p:cNvSpPr>
                  <a:spLocks noChangeAspect="1"/>
                </p:cNvSpPr>
                <p:nvPr/>
              </p:nvSpPr>
              <p:spPr bwMode="auto">
                <a:xfrm>
                  <a:off x="2769" y="2607"/>
                  <a:ext cx="222" cy="126"/>
                </a:xfrm>
                <a:custGeom>
                  <a:avLst/>
                  <a:gdLst>
                    <a:gd name="T0" fmla="*/ 18 w 37"/>
                    <a:gd name="T1" fmla="*/ 0 h 21"/>
                    <a:gd name="T2" fmla="*/ 37 w 37"/>
                    <a:gd name="T3" fmla="*/ 10 h 21"/>
                    <a:gd name="T4" fmla="*/ 18 w 37"/>
                    <a:gd name="T5" fmla="*/ 21 h 21"/>
                    <a:gd name="T6" fmla="*/ 0 w 37"/>
                    <a:gd name="T7" fmla="*/ 11 h 21"/>
                    <a:gd name="T8" fmla="*/ 18 w 37"/>
                    <a:gd name="T9" fmla="*/ 0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18" y="0"/>
                      </a:moveTo>
                      <a:cubicBezTo>
                        <a:pt x="28" y="0"/>
                        <a:pt x="36" y="5"/>
                        <a:pt x="37" y="10"/>
                      </a:cubicBezTo>
                      <a:cubicBezTo>
                        <a:pt x="37" y="16"/>
                        <a:pt x="27" y="21"/>
                        <a:pt x="18" y="21"/>
                      </a:cubicBezTo>
                      <a:cubicBezTo>
                        <a:pt x="8" y="21"/>
                        <a:pt x="0" y="16"/>
                        <a:pt x="0" y="11"/>
                      </a:cubicBezTo>
                      <a:cubicBezTo>
                        <a:pt x="0" y="6"/>
                        <a:pt x="8" y="0"/>
                        <a:pt x="18"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3" name="Freeform 1366"/>
                <p:cNvSpPr>
                  <a:spLocks noChangeAspect="1"/>
                </p:cNvSpPr>
                <p:nvPr/>
              </p:nvSpPr>
              <p:spPr bwMode="auto">
                <a:xfrm>
                  <a:off x="2745" y="2607"/>
                  <a:ext cx="264" cy="144"/>
                </a:xfrm>
                <a:custGeom>
                  <a:avLst/>
                  <a:gdLst>
                    <a:gd name="T0" fmla="*/ 22 w 44"/>
                    <a:gd name="T1" fmla="*/ 0 h 24"/>
                    <a:gd name="T2" fmla="*/ 44 w 44"/>
                    <a:gd name="T3" fmla="*/ 12 h 24"/>
                    <a:gd name="T4" fmla="*/ 22 w 44"/>
                    <a:gd name="T5" fmla="*/ 24 h 24"/>
                    <a:gd name="T6" fmla="*/ 1 w 44"/>
                    <a:gd name="T7" fmla="*/ 12 h 24"/>
                    <a:gd name="T8" fmla="*/ 22 w 44"/>
                    <a:gd name="T9" fmla="*/ 0 h 24"/>
                    <a:gd name="T10" fmla="*/ 0 60000 65536"/>
                    <a:gd name="T11" fmla="*/ 0 60000 65536"/>
                    <a:gd name="T12" fmla="*/ 0 60000 65536"/>
                    <a:gd name="T13" fmla="*/ 0 60000 65536"/>
                    <a:gd name="T14" fmla="*/ 0 60000 65536"/>
                    <a:gd name="T15" fmla="*/ 0 w 44"/>
                    <a:gd name="T16" fmla="*/ 0 h 24"/>
                    <a:gd name="T17" fmla="*/ 44 w 44"/>
                    <a:gd name="T18" fmla="*/ 24 h 24"/>
                  </a:gdLst>
                  <a:ahLst/>
                  <a:cxnLst>
                    <a:cxn ang="T10">
                      <a:pos x="T0" y="T1"/>
                    </a:cxn>
                    <a:cxn ang="T11">
                      <a:pos x="T2" y="T3"/>
                    </a:cxn>
                    <a:cxn ang="T12">
                      <a:pos x="T4" y="T5"/>
                    </a:cxn>
                    <a:cxn ang="T13">
                      <a:pos x="T6" y="T7"/>
                    </a:cxn>
                    <a:cxn ang="T14">
                      <a:pos x="T8" y="T9"/>
                    </a:cxn>
                  </a:cxnLst>
                  <a:rect l="T15" t="T16" r="T17" b="T18"/>
                  <a:pathLst>
                    <a:path w="44" h="24">
                      <a:moveTo>
                        <a:pt x="22" y="0"/>
                      </a:moveTo>
                      <a:cubicBezTo>
                        <a:pt x="34" y="0"/>
                        <a:pt x="43" y="6"/>
                        <a:pt x="44" y="12"/>
                      </a:cubicBezTo>
                      <a:cubicBezTo>
                        <a:pt x="44" y="18"/>
                        <a:pt x="33" y="24"/>
                        <a:pt x="22" y="24"/>
                      </a:cubicBezTo>
                      <a:cubicBezTo>
                        <a:pt x="10" y="24"/>
                        <a:pt x="1" y="18"/>
                        <a:pt x="1" y="12"/>
                      </a:cubicBezTo>
                      <a:cubicBezTo>
                        <a:pt x="0" y="7"/>
                        <a:pt x="10" y="0"/>
                        <a:pt x="22"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4" name="Freeform 1367"/>
                <p:cNvSpPr>
                  <a:spLocks noChangeAspect="1"/>
                </p:cNvSpPr>
                <p:nvPr/>
              </p:nvSpPr>
              <p:spPr bwMode="auto">
                <a:xfrm>
                  <a:off x="2727" y="2601"/>
                  <a:ext cx="300" cy="174"/>
                </a:xfrm>
                <a:custGeom>
                  <a:avLst/>
                  <a:gdLst>
                    <a:gd name="T0" fmla="*/ 25 w 50"/>
                    <a:gd name="T1" fmla="*/ 0 h 29"/>
                    <a:gd name="T2" fmla="*/ 50 w 50"/>
                    <a:gd name="T3" fmla="*/ 14 h 29"/>
                    <a:gd name="T4" fmla="*/ 25 w 50"/>
                    <a:gd name="T5" fmla="*/ 29 h 29"/>
                    <a:gd name="T6" fmla="*/ 1 w 50"/>
                    <a:gd name="T7" fmla="*/ 15 h 29"/>
                    <a:gd name="T8" fmla="*/ 25 w 50"/>
                    <a:gd name="T9" fmla="*/ 0 h 29"/>
                    <a:gd name="T10" fmla="*/ 0 60000 65536"/>
                    <a:gd name="T11" fmla="*/ 0 60000 65536"/>
                    <a:gd name="T12" fmla="*/ 0 60000 65536"/>
                    <a:gd name="T13" fmla="*/ 0 60000 65536"/>
                    <a:gd name="T14" fmla="*/ 0 60000 65536"/>
                    <a:gd name="T15" fmla="*/ 0 w 50"/>
                    <a:gd name="T16" fmla="*/ 0 h 29"/>
                    <a:gd name="T17" fmla="*/ 50 w 50"/>
                    <a:gd name="T18" fmla="*/ 29 h 29"/>
                  </a:gdLst>
                  <a:ahLst/>
                  <a:cxnLst>
                    <a:cxn ang="T10">
                      <a:pos x="T0" y="T1"/>
                    </a:cxn>
                    <a:cxn ang="T11">
                      <a:pos x="T2" y="T3"/>
                    </a:cxn>
                    <a:cxn ang="T12">
                      <a:pos x="T4" y="T5"/>
                    </a:cxn>
                    <a:cxn ang="T13">
                      <a:pos x="T6" y="T7"/>
                    </a:cxn>
                    <a:cxn ang="T14">
                      <a:pos x="T8" y="T9"/>
                    </a:cxn>
                  </a:cxnLst>
                  <a:rect l="T15" t="T16" r="T17" b="T18"/>
                  <a:pathLst>
                    <a:path w="50" h="29">
                      <a:moveTo>
                        <a:pt x="25" y="0"/>
                      </a:moveTo>
                      <a:cubicBezTo>
                        <a:pt x="39" y="0"/>
                        <a:pt x="50" y="8"/>
                        <a:pt x="50" y="14"/>
                      </a:cubicBezTo>
                      <a:cubicBezTo>
                        <a:pt x="50" y="21"/>
                        <a:pt x="38" y="29"/>
                        <a:pt x="25" y="29"/>
                      </a:cubicBezTo>
                      <a:cubicBezTo>
                        <a:pt x="12" y="29"/>
                        <a:pt x="1" y="22"/>
                        <a:pt x="1" y="15"/>
                      </a:cubicBezTo>
                      <a:cubicBezTo>
                        <a:pt x="0" y="8"/>
                        <a:pt x="11" y="0"/>
                        <a:pt x="25"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5" name="Freeform 1368"/>
                <p:cNvSpPr>
                  <a:spLocks noChangeAspect="1"/>
                </p:cNvSpPr>
                <p:nvPr/>
              </p:nvSpPr>
              <p:spPr bwMode="auto">
                <a:xfrm>
                  <a:off x="2709" y="2601"/>
                  <a:ext cx="342" cy="192"/>
                </a:xfrm>
                <a:custGeom>
                  <a:avLst/>
                  <a:gdLst>
                    <a:gd name="T0" fmla="*/ 28 w 57"/>
                    <a:gd name="T1" fmla="*/ 0 h 32"/>
                    <a:gd name="T2" fmla="*/ 56 w 57"/>
                    <a:gd name="T3" fmla="*/ 16 h 32"/>
                    <a:gd name="T4" fmla="*/ 28 w 57"/>
                    <a:gd name="T5" fmla="*/ 32 h 32"/>
                    <a:gd name="T6" fmla="*/ 0 w 57"/>
                    <a:gd name="T7" fmla="*/ 17 h 32"/>
                    <a:gd name="T8" fmla="*/ 28 w 57"/>
                    <a:gd name="T9" fmla="*/ 0 h 32"/>
                    <a:gd name="T10" fmla="*/ 0 60000 65536"/>
                    <a:gd name="T11" fmla="*/ 0 60000 65536"/>
                    <a:gd name="T12" fmla="*/ 0 60000 65536"/>
                    <a:gd name="T13" fmla="*/ 0 60000 65536"/>
                    <a:gd name="T14" fmla="*/ 0 60000 65536"/>
                    <a:gd name="T15" fmla="*/ 0 w 57"/>
                    <a:gd name="T16" fmla="*/ 0 h 32"/>
                    <a:gd name="T17" fmla="*/ 57 w 57"/>
                    <a:gd name="T18" fmla="*/ 32 h 32"/>
                  </a:gdLst>
                  <a:ahLst/>
                  <a:cxnLst>
                    <a:cxn ang="T10">
                      <a:pos x="T0" y="T1"/>
                    </a:cxn>
                    <a:cxn ang="T11">
                      <a:pos x="T2" y="T3"/>
                    </a:cxn>
                    <a:cxn ang="T12">
                      <a:pos x="T4" y="T5"/>
                    </a:cxn>
                    <a:cxn ang="T13">
                      <a:pos x="T6" y="T7"/>
                    </a:cxn>
                    <a:cxn ang="T14">
                      <a:pos x="T8" y="T9"/>
                    </a:cxn>
                  </a:cxnLst>
                  <a:rect l="T15" t="T16" r="T17" b="T18"/>
                  <a:pathLst>
                    <a:path w="57" h="32">
                      <a:moveTo>
                        <a:pt x="28" y="0"/>
                      </a:moveTo>
                      <a:cubicBezTo>
                        <a:pt x="44" y="0"/>
                        <a:pt x="56" y="8"/>
                        <a:pt x="56" y="16"/>
                      </a:cubicBezTo>
                      <a:cubicBezTo>
                        <a:pt x="57" y="24"/>
                        <a:pt x="42" y="32"/>
                        <a:pt x="28" y="32"/>
                      </a:cubicBezTo>
                      <a:cubicBezTo>
                        <a:pt x="13" y="32"/>
                        <a:pt x="1" y="24"/>
                        <a:pt x="0" y="17"/>
                      </a:cubicBezTo>
                      <a:cubicBezTo>
                        <a:pt x="0" y="9"/>
                        <a:pt x="13" y="0"/>
                        <a:pt x="28"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6" name="Freeform 1369"/>
                <p:cNvSpPr>
                  <a:spLocks noChangeAspect="1"/>
                </p:cNvSpPr>
                <p:nvPr/>
              </p:nvSpPr>
              <p:spPr bwMode="auto">
                <a:xfrm>
                  <a:off x="2685" y="2595"/>
                  <a:ext cx="384" cy="216"/>
                </a:xfrm>
                <a:custGeom>
                  <a:avLst/>
                  <a:gdLst>
                    <a:gd name="T0" fmla="*/ 32 w 64"/>
                    <a:gd name="T1" fmla="*/ 0 h 36"/>
                    <a:gd name="T2" fmla="*/ 64 w 64"/>
                    <a:gd name="T3" fmla="*/ 18 h 36"/>
                    <a:gd name="T4" fmla="*/ 32 w 64"/>
                    <a:gd name="T5" fmla="*/ 36 h 36"/>
                    <a:gd name="T6" fmla="*/ 1 w 64"/>
                    <a:gd name="T7" fmla="*/ 19 h 36"/>
                    <a:gd name="T8" fmla="*/ 32 w 64"/>
                    <a:gd name="T9" fmla="*/ 0 h 36"/>
                    <a:gd name="T10" fmla="*/ 0 60000 65536"/>
                    <a:gd name="T11" fmla="*/ 0 60000 65536"/>
                    <a:gd name="T12" fmla="*/ 0 60000 65536"/>
                    <a:gd name="T13" fmla="*/ 0 60000 65536"/>
                    <a:gd name="T14" fmla="*/ 0 60000 65536"/>
                    <a:gd name="T15" fmla="*/ 0 w 64"/>
                    <a:gd name="T16" fmla="*/ 0 h 36"/>
                    <a:gd name="T17" fmla="*/ 64 w 64"/>
                    <a:gd name="T18" fmla="*/ 36 h 36"/>
                  </a:gdLst>
                  <a:ahLst/>
                  <a:cxnLst>
                    <a:cxn ang="T10">
                      <a:pos x="T0" y="T1"/>
                    </a:cxn>
                    <a:cxn ang="T11">
                      <a:pos x="T2" y="T3"/>
                    </a:cxn>
                    <a:cxn ang="T12">
                      <a:pos x="T4" y="T5"/>
                    </a:cxn>
                    <a:cxn ang="T13">
                      <a:pos x="T6" y="T7"/>
                    </a:cxn>
                    <a:cxn ang="T14">
                      <a:pos x="T8" y="T9"/>
                    </a:cxn>
                  </a:cxnLst>
                  <a:rect l="T15" t="T16" r="T17" b="T18"/>
                  <a:pathLst>
                    <a:path w="64" h="36">
                      <a:moveTo>
                        <a:pt x="32" y="0"/>
                      </a:moveTo>
                      <a:cubicBezTo>
                        <a:pt x="50" y="1"/>
                        <a:pt x="63" y="10"/>
                        <a:pt x="64" y="18"/>
                      </a:cubicBezTo>
                      <a:cubicBezTo>
                        <a:pt x="64" y="27"/>
                        <a:pt x="48" y="36"/>
                        <a:pt x="32" y="36"/>
                      </a:cubicBezTo>
                      <a:cubicBezTo>
                        <a:pt x="15" y="36"/>
                        <a:pt x="2" y="27"/>
                        <a:pt x="1" y="19"/>
                      </a:cubicBezTo>
                      <a:cubicBezTo>
                        <a:pt x="0" y="11"/>
                        <a:pt x="15" y="0"/>
                        <a:pt x="32"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7" name="Freeform 1370"/>
                <p:cNvSpPr>
                  <a:spLocks noChangeAspect="1"/>
                </p:cNvSpPr>
                <p:nvPr/>
              </p:nvSpPr>
              <p:spPr bwMode="auto">
                <a:xfrm>
                  <a:off x="2667" y="2595"/>
                  <a:ext cx="420" cy="234"/>
                </a:xfrm>
                <a:custGeom>
                  <a:avLst/>
                  <a:gdLst>
                    <a:gd name="T0" fmla="*/ 35 w 70"/>
                    <a:gd name="T1" fmla="*/ 0 h 39"/>
                    <a:gd name="T2" fmla="*/ 70 w 70"/>
                    <a:gd name="T3" fmla="*/ 20 h 39"/>
                    <a:gd name="T4" fmla="*/ 34 w 70"/>
                    <a:gd name="T5" fmla="*/ 39 h 39"/>
                    <a:gd name="T6" fmla="*/ 1 w 70"/>
                    <a:gd name="T7" fmla="*/ 21 h 39"/>
                    <a:gd name="T8" fmla="*/ 35 w 70"/>
                    <a:gd name="T9" fmla="*/ 0 h 39"/>
                    <a:gd name="T10" fmla="*/ 0 60000 65536"/>
                    <a:gd name="T11" fmla="*/ 0 60000 65536"/>
                    <a:gd name="T12" fmla="*/ 0 60000 65536"/>
                    <a:gd name="T13" fmla="*/ 0 60000 65536"/>
                    <a:gd name="T14" fmla="*/ 0 60000 65536"/>
                    <a:gd name="T15" fmla="*/ 0 w 70"/>
                    <a:gd name="T16" fmla="*/ 0 h 39"/>
                    <a:gd name="T17" fmla="*/ 70 w 70"/>
                    <a:gd name="T18" fmla="*/ 39 h 39"/>
                  </a:gdLst>
                  <a:ahLst/>
                  <a:cxnLst>
                    <a:cxn ang="T10">
                      <a:pos x="T0" y="T1"/>
                    </a:cxn>
                    <a:cxn ang="T11">
                      <a:pos x="T2" y="T3"/>
                    </a:cxn>
                    <a:cxn ang="T12">
                      <a:pos x="T4" y="T5"/>
                    </a:cxn>
                    <a:cxn ang="T13">
                      <a:pos x="T6" y="T7"/>
                    </a:cxn>
                    <a:cxn ang="T14">
                      <a:pos x="T8" y="T9"/>
                    </a:cxn>
                  </a:cxnLst>
                  <a:rect l="T15" t="T16" r="T17" b="T18"/>
                  <a:pathLst>
                    <a:path w="70" h="39">
                      <a:moveTo>
                        <a:pt x="35" y="0"/>
                      </a:moveTo>
                      <a:cubicBezTo>
                        <a:pt x="54" y="0"/>
                        <a:pt x="69" y="10"/>
                        <a:pt x="70" y="20"/>
                      </a:cubicBezTo>
                      <a:cubicBezTo>
                        <a:pt x="70" y="29"/>
                        <a:pt x="52" y="39"/>
                        <a:pt x="34" y="39"/>
                      </a:cubicBezTo>
                      <a:cubicBezTo>
                        <a:pt x="17" y="39"/>
                        <a:pt x="2" y="30"/>
                        <a:pt x="1" y="21"/>
                      </a:cubicBezTo>
                      <a:cubicBezTo>
                        <a:pt x="0" y="11"/>
                        <a:pt x="16" y="0"/>
                        <a:pt x="35"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8" name="Freeform 1371"/>
                <p:cNvSpPr>
                  <a:spLocks noChangeAspect="1"/>
                </p:cNvSpPr>
                <p:nvPr/>
              </p:nvSpPr>
              <p:spPr bwMode="auto">
                <a:xfrm>
                  <a:off x="2649" y="2589"/>
                  <a:ext cx="462" cy="264"/>
                </a:xfrm>
                <a:custGeom>
                  <a:avLst/>
                  <a:gdLst>
                    <a:gd name="T0" fmla="*/ 38 w 77"/>
                    <a:gd name="T1" fmla="*/ 1 h 44"/>
                    <a:gd name="T2" fmla="*/ 76 w 77"/>
                    <a:gd name="T3" fmla="*/ 22 h 44"/>
                    <a:gd name="T4" fmla="*/ 37 w 77"/>
                    <a:gd name="T5" fmla="*/ 44 h 44"/>
                    <a:gd name="T6" fmla="*/ 1 w 77"/>
                    <a:gd name="T7" fmla="*/ 23 h 44"/>
                    <a:gd name="T8" fmla="*/ 38 w 77"/>
                    <a:gd name="T9" fmla="*/ 1 h 44"/>
                    <a:gd name="T10" fmla="*/ 0 60000 65536"/>
                    <a:gd name="T11" fmla="*/ 0 60000 65536"/>
                    <a:gd name="T12" fmla="*/ 0 60000 65536"/>
                    <a:gd name="T13" fmla="*/ 0 60000 65536"/>
                    <a:gd name="T14" fmla="*/ 0 60000 65536"/>
                    <a:gd name="T15" fmla="*/ 0 w 77"/>
                    <a:gd name="T16" fmla="*/ 0 h 44"/>
                    <a:gd name="T17" fmla="*/ 77 w 77"/>
                    <a:gd name="T18" fmla="*/ 44 h 44"/>
                  </a:gdLst>
                  <a:ahLst/>
                  <a:cxnLst>
                    <a:cxn ang="T10">
                      <a:pos x="T0" y="T1"/>
                    </a:cxn>
                    <a:cxn ang="T11">
                      <a:pos x="T2" y="T3"/>
                    </a:cxn>
                    <a:cxn ang="T12">
                      <a:pos x="T4" y="T5"/>
                    </a:cxn>
                    <a:cxn ang="T13">
                      <a:pos x="T6" y="T7"/>
                    </a:cxn>
                    <a:cxn ang="T14">
                      <a:pos x="T8" y="T9"/>
                    </a:cxn>
                  </a:cxnLst>
                  <a:rect l="T15" t="T16" r="T17" b="T18"/>
                  <a:pathLst>
                    <a:path w="77" h="44">
                      <a:moveTo>
                        <a:pt x="38" y="1"/>
                      </a:moveTo>
                      <a:cubicBezTo>
                        <a:pt x="59" y="1"/>
                        <a:pt x="76" y="12"/>
                        <a:pt x="76" y="22"/>
                      </a:cubicBezTo>
                      <a:cubicBezTo>
                        <a:pt x="77" y="32"/>
                        <a:pt x="57" y="44"/>
                        <a:pt x="37" y="44"/>
                      </a:cubicBezTo>
                      <a:cubicBezTo>
                        <a:pt x="18" y="44"/>
                        <a:pt x="2" y="33"/>
                        <a:pt x="1" y="23"/>
                      </a:cubicBezTo>
                      <a:cubicBezTo>
                        <a:pt x="0" y="13"/>
                        <a:pt x="17" y="0"/>
                        <a:pt x="38" y="1"/>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9" name="Freeform 1372"/>
                <p:cNvSpPr>
                  <a:spLocks noChangeAspect="1"/>
                </p:cNvSpPr>
                <p:nvPr/>
              </p:nvSpPr>
              <p:spPr bwMode="auto">
                <a:xfrm>
                  <a:off x="2631" y="2589"/>
                  <a:ext cx="498" cy="282"/>
                </a:xfrm>
                <a:custGeom>
                  <a:avLst/>
                  <a:gdLst>
                    <a:gd name="T0" fmla="*/ 41 w 83"/>
                    <a:gd name="T1" fmla="*/ 0 h 47"/>
                    <a:gd name="T2" fmla="*/ 82 w 83"/>
                    <a:gd name="T3" fmla="*/ 24 h 47"/>
                    <a:gd name="T4" fmla="*/ 40 w 83"/>
                    <a:gd name="T5" fmla="*/ 47 h 47"/>
                    <a:gd name="T6" fmla="*/ 1 w 83"/>
                    <a:gd name="T7" fmla="*/ 25 h 47"/>
                    <a:gd name="T8" fmla="*/ 41 w 83"/>
                    <a:gd name="T9" fmla="*/ 0 h 47"/>
                    <a:gd name="T10" fmla="*/ 0 60000 65536"/>
                    <a:gd name="T11" fmla="*/ 0 60000 65536"/>
                    <a:gd name="T12" fmla="*/ 0 60000 65536"/>
                    <a:gd name="T13" fmla="*/ 0 60000 65536"/>
                    <a:gd name="T14" fmla="*/ 0 60000 65536"/>
                    <a:gd name="T15" fmla="*/ 0 w 83"/>
                    <a:gd name="T16" fmla="*/ 0 h 47"/>
                    <a:gd name="T17" fmla="*/ 83 w 83"/>
                    <a:gd name="T18" fmla="*/ 47 h 47"/>
                  </a:gdLst>
                  <a:ahLst/>
                  <a:cxnLst>
                    <a:cxn ang="T10">
                      <a:pos x="T0" y="T1"/>
                    </a:cxn>
                    <a:cxn ang="T11">
                      <a:pos x="T2" y="T3"/>
                    </a:cxn>
                    <a:cxn ang="T12">
                      <a:pos x="T4" y="T5"/>
                    </a:cxn>
                    <a:cxn ang="T13">
                      <a:pos x="T6" y="T7"/>
                    </a:cxn>
                    <a:cxn ang="T14">
                      <a:pos x="T8" y="T9"/>
                    </a:cxn>
                  </a:cxnLst>
                  <a:rect l="T15" t="T16" r="T17" b="T18"/>
                  <a:pathLst>
                    <a:path w="83" h="47">
                      <a:moveTo>
                        <a:pt x="41" y="0"/>
                      </a:moveTo>
                      <a:cubicBezTo>
                        <a:pt x="64" y="0"/>
                        <a:pt x="82" y="12"/>
                        <a:pt x="82" y="24"/>
                      </a:cubicBezTo>
                      <a:cubicBezTo>
                        <a:pt x="83" y="35"/>
                        <a:pt x="62" y="47"/>
                        <a:pt x="40" y="47"/>
                      </a:cubicBezTo>
                      <a:cubicBezTo>
                        <a:pt x="19" y="47"/>
                        <a:pt x="2" y="36"/>
                        <a:pt x="1" y="25"/>
                      </a:cubicBezTo>
                      <a:cubicBezTo>
                        <a:pt x="0" y="14"/>
                        <a:pt x="18" y="0"/>
                        <a:pt x="41"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0" name="Freeform 1373"/>
                <p:cNvSpPr>
                  <a:spLocks noChangeAspect="1"/>
                </p:cNvSpPr>
                <p:nvPr/>
              </p:nvSpPr>
              <p:spPr bwMode="auto">
                <a:xfrm>
                  <a:off x="2607" y="2589"/>
                  <a:ext cx="546" cy="300"/>
                </a:xfrm>
                <a:custGeom>
                  <a:avLst/>
                  <a:gdLst>
                    <a:gd name="T0" fmla="*/ 45 w 91"/>
                    <a:gd name="T1" fmla="*/ 0 h 50"/>
                    <a:gd name="T2" fmla="*/ 90 w 91"/>
                    <a:gd name="T3" fmla="*/ 25 h 50"/>
                    <a:gd name="T4" fmla="*/ 44 w 91"/>
                    <a:gd name="T5" fmla="*/ 50 h 50"/>
                    <a:gd name="T6" fmla="*/ 1 w 91"/>
                    <a:gd name="T7" fmla="*/ 26 h 50"/>
                    <a:gd name="T8" fmla="*/ 45 w 91"/>
                    <a:gd name="T9" fmla="*/ 0 h 50"/>
                    <a:gd name="T10" fmla="*/ 0 60000 65536"/>
                    <a:gd name="T11" fmla="*/ 0 60000 65536"/>
                    <a:gd name="T12" fmla="*/ 0 60000 65536"/>
                    <a:gd name="T13" fmla="*/ 0 60000 65536"/>
                    <a:gd name="T14" fmla="*/ 0 60000 65536"/>
                    <a:gd name="T15" fmla="*/ 0 w 91"/>
                    <a:gd name="T16" fmla="*/ 0 h 50"/>
                    <a:gd name="T17" fmla="*/ 91 w 91"/>
                    <a:gd name="T18" fmla="*/ 50 h 50"/>
                  </a:gdLst>
                  <a:ahLst/>
                  <a:cxnLst>
                    <a:cxn ang="T10">
                      <a:pos x="T0" y="T1"/>
                    </a:cxn>
                    <a:cxn ang="T11">
                      <a:pos x="T2" y="T3"/>
                    </a:cxn>
                    <a:cxn ang="T12">
                      <a:pos x="T4" y="T5"/>
                    </a:cxn>
                    <a:cxn ang="T13">
                      <a:pos x="T6" y="T7"/>
                    </a:cxn>
                    <a:cxn ang="T14">
                      <a:pos x="T8" y="T9"/>
                    </a:cxn>
                  </a:cxnLst>
                  <a:rect l="T15" t="T16" r="T17" b="T18"/>
                  <a:pathLst>
                    <a:path w="91" h="50">
                      <a:moveTo>
                        <a:pt x="45" y="0"/>
                      </a:moveTo>
                      <a:cubicBezTo>
                        <a:pt x="70" y="0"/>
                        <a:pt x="89" y="13"/>
                        <a:pt x="90" y="25"/>
                      </a:cubicBezTo>
                      <a:cubicBezTo>
                        <a:pt x="91" y="37"/>
                        <a:pt x="67" y="50"/>
                        <a:pt x="44" y="50"/>
                      </a:cubicBezTo>
                      <a:cubicBezTo>
                        <a:pt x="21" y="50"/>
                        <a:pt x="3" y="38"/>
                        <a:pt x="1" y="26"/>
                      </a:cubicBezTo>
                      <a:cubicBezTo>
                        <a:pt x="0" y="15"/>
                        <a:pt x="21" y="0"/>
                        <a:pt x="45"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1" name="Freeform 1374"/>
                <p:cNvSpPr>
                  <a:spLocks noChangeAspect="1"/>
                </p:cNvSpPr>
                <p:nvPr/>
              </p:nvSpPr>
              <p:spPr bwMode="auto">
                <a:xfrm>
                  <a:off x="2589" y="2583"/>
                  <a:ext cx="582" cy="330"/>
                </a:xfrm>
                <a:custGeom>
                  <a:avLst/>
                  <a:gdLst>
                    <a:gd name="T0" fmla="*/ 48 w 97"/>
                    <a:gd name="T1" fmla="*/ 0 h 55"/>
                    <a:gd name="T2" fmla="*/ 96 w 97"/>
                    <a:gd name="T3" fmla="*/ 27 h 55"/>
                    <a:gd name="T4" fmla="*/ 47 w 97"/>
                    <a:gd name="T5" fmla="*/ 55 h 55"/>
                    <a:gd name="T6" fmla="*/ 1 w 97"/>
                    <a:gd name="T7" fmla="*/ 29 h 55"/>
                    <a:gd name="T8" fmla="*/ 48 w 97"/>
                    <a:gd name="T9" fmla="*/ 0 h 55"/>
                    <a:gd name="T10" fmla="*/ 0 60000 65536"/>
                    <a:gd name="T11" fmla="*/ 0 60000 65536"/>
                    <a:gd name="T12" fmla="*/ 0 60000 65536"/>
                    <a:gd name="T13" fmla="*/ 0 60000 65536"/>
                    <a:gd name="T14" fmla="*/ 0 60000 65536"/>
                    <a:gd name="T15" fmla="*/ 0 w 97"/>
                    <a:gd name="T16" fmla="*/ 0 h 55"/>
                    <a:gd name="T17" fmla="*/ 97 w 97"/>
                    <a:gd name="T18" fmla="*/ 55 h 55"/>
                  </a:gdLst>
                  <a:ahLst/>
                  <a:cxnLst>
                    <a:cxn ang="T10">
                      <a:pos x="T0" y="T1"/>
                    </a:cxn>
                    <a:cxn ang="T11">
                      <a:pos x="T2" y="T3"/>
                    </a:cxn>
                    <a:cxn ang="T12">
                      <a:pos x="T4" y="T5"/>
                    </a:cxn>
                    <a:cxn ang="T13">
                      <a:pos x="T6" y="T7"/>
                    </a:cxn>
                    <a:cxn ang="T14">
                      <a:pos x="T8" y="T9"/>
                    </a:cxn>
                  </a:cxnLst>
                  <a:rect l="T15" t="T16" r="T17" b="T18"/>
                  <a:pathLst>
                    <a:path w="97" h="55">
                      <a:moveTo>
                        <a:pt x="48" y="0"/>
                      </a:moveTo>
                      <a:cubicBezTo>
                        <a:pt x="75" y="1"/>
                        <a:pt x="95" y="15"/>
                        <a:pt x="96" y="27"/>
                      </a:cubicBezTo>
                      <a:cubicBezTo>
                        <a:pt x="97" y="40"/>
                        <a:pt x="72" y="55"/>
                        <a:pt x="47" y="55"/>
                      </a:cubicBezTo>
                      <a:cubicBezTo>
                        <a:pt x="23" y="55"/>
                        <a:pt x="2" y="41"/>
                        <a:pt x="1" y="29"/>
                      </a:cubicBezTo>
                      <a:cubicBezTo>
                        <a:pt x="0" y="16"/>
                        <a:pt x="22" y="0"/>
                        <a:pt x="48"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2" name="Freeform 1375"/>
                <p:cNvSpPr>
                  <a:spLocks noChangeAspect="1"/>
                </p:cNvSpPr>
                <p:nvPr/>
              </p:nvSpPr>
              <p:spPr bwMode="auto">
                <a:xfrm>
                  <a:off x="2571" y="2583"/>
                  <a:ext cx="618" cy="348"/>
                </a:xfrm>
                <a:custGeom>
                  <a:avLst/>
                  <a:gdLst>
                    <a:gd name="T0" fmla="*/ 51 w 103"/>
                    <a:gd name="T1" fmla="*/ 0 h 58"/>
                    <a:gd name="T2" fmla="*/ 102 w 103"/>
                    <a:gd name="T3" fmla="*/ 29 h 58"/>
                    <a:gd name="T4" fmla="*/ 50 w 103"/>
                    <a:gd name="T5" fmla="*/ 58 h 58"/>
                    <a:gd name="T6" fmla="*/ 1 w 103"/>
                    <a:gd name="T7" fmla="*/ 30 h 58"/>
                    <a:gd name="T8" fmla="*/ 51 w 103"/>
                    <a:gd name="T9" fmla="*/ 0 h 58"/>
                    <a:gd name="T10" fmla="*/ 0 60000 65536"/>
                    <a:gd name="T11" fmla="*/ 0 60000 65536"/>
                    <a:gd name="T12" fmla="*/ 0 60000 65536"/>
                    <a:gd name="T13" fmla="*/ 0 60000 65536"/>
                    <a:gd name="T14" fmla="*/ 0 60000 65536"/>
                    <a:gd name="T15" fmla="*/ 0 w 103"/>
                    <a:gd name="T16" fmla="*/ 0 h 58"/>
                    <a:gd name="T17" fmla="*/ 103 w 103"/>
                    <a:gd name="T18" fmla="*/ 58 h 58"/>
                  </a:gdLst>
                  <a:ahLst/>
                  <a:cxnLst>
                    <a:cxn ang="T10">
                      <a:pos x="T0" y="T1"/>
                    </a:cxn>
                    <a:cxn ang="T11">
                      <a:pos x="T2" y="T3"/>
                    </a:cxn>
                    <a:cxn ang="T12">
                      <a:pos x="T4" y="T5"/>
                    </a:cxn>
                    <a:cxn ang="T13">
                      <a:pos x="T6" y="T7"/>
                    </a:cxn>
                    <a:cxn ang="T14">
                      <a:pos x="T8" y="T9"/>
                    </a:cxn>
                  </a:cxnLst>
                  <a:rect l="T15" t="T16" r="T17" b="T18"/>
                  <a:pathLst>
                    <a:path w="103" h="58">
                      <a:moveTo>
                        <a:pt x="51" y="0"/>
                      </a:moveTo>
                      <a:cubicBezTo>
                        <a:pt x="80" y="0"/>
                        <a:pt x="101" y="15"/>
                        <a:pt x="102" y="29"/>
                      </a:cubicBezTo>
                      <a:cubicBezTo>
                        <a:pt x="103" y="43"/>
                        <a:pt x="76" y="58"/>
                        <a:pt x="50" y="58"/>
                      </a:cubicBezTo>
                      <a:cubicBezTo>
                        <a:pt x="24" y="58"/>
                        <a:pt x="2" y="44"/>
                        <a:pt x="1" y="30"/>
                      </a:cubicBezTo>
                      <a:cubicBezTo>
                        <a:pt x="0" y="17"/>
                        <a:pt x="23" y="0"/>
                        <a:pt x="51"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3" name="Freeform 1376"/>
                <p:cNvSpPr>
                  <a:spLocks noChangeAspect="1"/>
                </p:cNvSpPr>
                <p:nvPr/>
              </p:nvSpPr>
              <p:spPr bwMode="auto">
                <a:xfrm>
                  <a:off x="2553" y="2577"/>
                  <a:ext cx="660" cy="372"/>
                </a:xfrm>
                <a:custGeom>
                  <a:avLst/>
                  <a:gdLst>
                    <a:gd name="T0" fmla="*/ 54 w 110"/>
                    <a:gd name="T1" fmla="*/ 0 h 62"/>
                    <a:gd name="T2" fmla="*/ 109 w 110"/>
                    <a:gd name="T3" fmla="*/ 31 h 62"/>
                    <a:gd name="T4" fmla="*/ 53 w 110"/>
                    <a:gd name="T5" fmla="*/ 62 h 62"/>
                    <a:gd name="T6" fmla="*/ 1 w 110"/>
                    <a:gd name="T7" fmla="*/ 33 h 62"/>
                    <a:gd name="T8" fmla="*/ 54 w 110"/>
                    <a:gd name="T9" fmla="*/ 0 h 62"/>
                    <a:gd name="T10" fmla="*/ 0 60000 65536"/>
                    <a:gd name="T11" fmla="*/ 0 60000 65536"/>
                    <a:gd name="T12" fmla="*/ 0 60000 65536"/>
                    <a:gd name="T13" fmla="*/ 0 60000 65536"/>
                    <a:gd name="T14" fmla="*/ 0 60000 65536"/>
                    <a:gd name="T15" fmla="*/ 0 w 110"/>
                    <a:gd name="T16" fmla="*/ 0 h 62"/>
                    <a:gd name="T17" fmla="*/ 110 w 110"/>
                    <a:gd name="T18" fmla="*/ 62 h 62"/>
                  </a:gdLst>
                  <a:ahLst/>
                  <a:cxnLst>
                    <a:cxn ang="T10">
                      <a:pos x="T0" y="T1"/>
                    </a:cxn>
                    <a:cxn ang="T11">
                      <a:pos x="T2" y="T3"/>
                    </a:cxn>
                    <a:cxn ang="T12">
                      <a:pos x="T4" y="T5"/>
                    </a:cxn>
                    <a:cxn ang="T13">
                      <a:pos x="T6" y="T7"/>
                    </a:cxn>
                    <a:cxn ang="T14">
                      <a:pos x="T8" y="T9"/>
                    </a:cxn>
                  </a:cxnLst>
                  <a:rect l="T15" t="T16" r="T17" b="T18"/>
                  <a:pathLst>
                    <a:path w="110" h="62">
                      <a:moveTo>
                        <a:pt x="54" y="0"/>
                      </a:moveTo>
                      <a:cubicBezTo>
                        <a:pt x="84" y="1"/>
                        <a:pt x="108" y="17"/>
                        <a:pt x="109" y="31"/>
                      </a:cubicBezTo>
                      <a:cubicBezTo>
                        <a:pt x="110" y="46"/>
                        <a:pt x="81" y="62"/>
                        <a:pt x="53" y="62"/>
                      </a:cubicBezTo>
                      <a:cubicBezTo>
                        <a:pt x="25" y="62"/>
                        <a:pt x="2" y="47"/>
                        <a:pt x="1" y="33"/>
                      </a:cubicBezTo>
                      <a:cubicBezTo>
                        <a:pt x="0" y="19"/>
                        <a:pt x="24" y="0"/>
                        <a:pt x="54"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4" name="Freeform 1377"/>
                <p:cNvSpPr>
                  <a:spLocks noChangeAspect="1"/>
                </p:cNvSpPr>
                <p:nvPr/>
              </p:nvSpPr>
              <p:spPr bwMode="auto">
                <a:xfrm>
                  <a:off x="2529" y="2577"/>
                  <a:ext cx="702" cy="396"/>
                </a:xfrm>
                <a:custGeom>
                  <a:avLst/>
                  <a:gdLst>
                    <a:gd name="T0" fmla="*/ 58 w 117"/>
                    <a:gd name="T1" fmla="*/ 0 h 66"/>
                    <a:gd name="T2" fmla="*/ 116 w 117"/>
                    <a:gd name="T3" fmla="*/ 33 h 66"/>
                    <a:gd name="T4" fmla="*/ 57 w 117"/>
                    <a:gd name="T5" fmla="*/ 66 h 66"/>
                    <a:gd name="T6" fmla="*/ 2 w 117"/>
                    <a:gd name="T7" fmla="*/ 35 h 66"/>
                    <a:gd name="T8" fmla="*/ 58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58" y="0"/>
                      </a:moveTo>
                      <a:cubicBezTo>
                        <a:pt x="90" y="0"/>
                        <a:pt x="115" y="17"/>
                        <a:pt x="116" y="33"/>
                      </a:cubicBezTo>
                      <a:cubicBezTo>
                        <a:pt x="117" y="48"/>
                        <a:pt x="87" y="66"/>
                        <a:pt x="57" y="66"/>
                      </a:cubicBezTo>
                      <a:cubicBezTo>
                        <a:pt x="28" y="66"/>
                        <a:pt x="3" y="50"/>
                        <a:pt x="2" y="35"/>
                      </a:cubicBezTo>
                      <a:cubicBezTo>
                        <a:pt x="0" y="20"/>
                        <a:pt x="27" y="0"/>
                        <a:pt x="58"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5" name="Freeform 1378"/>
                <p:cNvSpPr>
                  <a:spLocks noChangeAspect="1"/>
                </p:cNvSpPr>
                <p:nvPr/>
              </p:nvSpPr>
              <p:spPr bwMode="auto">
                <a:xfrm>
                  <a:off x="2511" y="2571"/>
                  <a:ext cx="738" cy="420"/>
                </a:xfrm>
                <a:custGeom>
                  <a:avLst/>
                  <a:gdLst>
                    <a:gd name="T0" fmla="*/ 61 w 123"/>
                    <a:gd name="T1" fmla="*/ 1 h 70"/>
                    <a:gd name="T2" fmla="*/ 122 w 123"/>
                    <a:gd name="T3" fmla="*/ 35 h 70"/>
                    <a:gd name="T4" fmla="*/ 60 w 123"/>
                    <a:gd name="T5" fmla="*/ 70 h 70"/>
                    <a:gd name="T6" fmla="*/ 2 w 123"/>
                    <a:gd name="T7" fmla="*/ 37 h 70"/>
                    <a:gd name="T8" fmla="*/ 61 w 123"/>
                    <a:gd name="T9" fmla="*/ 1 h 70"/>
                    <a:gd name="T10" fmla="*/ 0 60000 65536"/>
                    <a:gd name="T11" fmla="*/ 0 60000 65536"/>
                    <a:gd name="T12" fmla="*/ 0 60000 65536"/>
                    <a:gd name="T13" fmla="*/ 0 60000 65536"/>
                    <a:gd name="T14" fmla="*/ 0 60000 65536"/>
                    <a:gd name="T15" fmla="*/ 0 w 123"/>
                    <a:gd name="T16" fmla="*/ 0 h 70"/>
                    <a:gd name="T17" fmla="*/ 123 w 123"/>
                    <a:gd name="T18" fmla="*/ 70 h 70"/>
                  </a:gdLst>
                  <a:ahLst/>
                  <a:cxnLst>
                    <a:cxn ang="T10">
                      <a:pos x="T0" y="T1"/>
                    </a:cxn>
                    <a:cxn ang="T11">
                      <a:pos x="T2" y="T3"/>
                    </a:cxn>
                    <a:cxn ang="T12">
                      <a:pos x="T4" y="T5"/>
                    </a:cxn>
                    <a:cxn ang="T13">
                      <a:pos x="T6" y="T7"/>
                    </a:cxn>
                    <a:cxn ang="T14">
                      <a:pos x="T8" y="T9"/>
                    </a:cxn>
                  </a:cxnLst>
                  <a:rect l="T15" t="T16" r="T17" b="T18"/>
                  <a:pathLst>
                    <a:path w="123" h="70">
                      <a:moveTo>
                        <a:pt x="61" y="1"/>
                      </a:moveTo>
                      <a:cubicBezTo>
                        <a:pt x="95" y="1"/>
                        <a:pt x="121" y="19"/>
                        <a:pt x="122" y="35"/>
                      </a:cubicBezTo>
                      <a:cubicBezTo>
                        <a:pt x="123" y="52"/>
                        <a:pt x="91" y="70"/>
                        <a:pt x="60" y="70"/>
                      </a:cubicBezTo>
                      <a:cubicBezTo>
                        <a:pt x="29" y="70"/>
                        <a:pt x="3" y="53"/>
                        <a:pt x="2" y="37"/>
                      </a:cubicBezTo>
                      <a:cubicBezTo>
                        <a:pt x="0" y="21"/>
                        <a:pt x="28" y="0"/>
                        <a:pt x="61" y="1"/>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6" name="Freeform 1379"/>
                <p:cNvSpPr>
                  <a:spLocks noChangeAspect="1"/>
                </p:cNvSpPr>
                <p:nvPr/>
              </p:nvSpPr>
              <p:spPr bwMode="auto">
                <a:xfrm>
                  <a:off x="2493" y="2571"/>
                  <a:ext cx="780" cy="438"/>
                </a:xfrm>
                <a:custGeom>
                  <a:avLst/>
                  <a:gdLst>
                    <a:gd name="T0" fmla="*/ 64 w 130"/>
                    <a:gd name="T1" fmla="*/ 0 h 73"/>
                    <a:gd name="T2" fmla="*/ 128 w 130"/>
                    <a:gd name="T3" fmla="*/ 37 h 73"/>
                    <a:gd name="T4" fmla="*/ 63 w 130"/>
                    <a:gd name="T5" fmla="*/ 73 h 73"/>
                    <a:gd name="T6" fmla="*/ 1 w 130"/>
                    <a:gd name="T7" fmla="*/ 39 h 73"/>
                    <a:gd name="T8" fmla="*/ 64 w 130"/>
                    <a:gd name="T9" fmla="*/ 0 h 73"/>
                    <a:gd name="T10" fmla="*/ 0 60000 65536"/>
                    <a:gd name="T11" fmla="*/ 0 60000 65536"/>
                    <a:gd name="T12" fmla="*/ 0 60000 65536"/>
                    <a:gd name="T13" fmla="*/ 0 60000 65536"/>
                    <a:gd name="T14" fmla="*/ 0 60000 65536"/>
                    <a:gd name="T15" fmla="*/ 0 w 130"/>
                    <a:gd name="T16" fmla="*/ 0 h 73"/>
                    <a:gd name="T17" fmla="*/ 130 w 130"/>
                    <a:gd name="T18" fmla="*/ 73 h 73"/>
                  </a:gdLst>
                  <a:ahLst/>
                  <a:cxnLst>
                    <a:cxn ang="T10">
                      <a:pos x="T0" y="T1"/>
                    </a:cxn>
                    <a:cxn ang="T11">
                      <a:pos x="T2" y="T3"/>
                    </a:cxn>
                    <a:cxn ang="T12">
                      <a:pos x="T4" y="T5"/>
                    </a:cxn>
                    <a:cxn ang="T13">
                      <a:pos x="T6" y="T7"/>
                    </a:cxn>
                    <a:cxn ang="T14">
                      <a:pos x="T8" y="T9"/>
                    </a:cxn>
                  </a:cxnLst>
                  <a:rect l="T15" t="T16" r="T17" b="T18"/>
                  <a:pathLst>
                    <a:path w="130" h="73">
                      <a:moveTo>
                        <a:pt x="64" y="0"/>
                      </a:moveTo>
                      <a:cubicBezTo>
                        <a:pt x="100" y="1"/>
                        <a:pt x="127" y="19"/>
                        <a:pt x="128" y="37"/>
                      </a:cubicBezTo>
                      <a:cubicBezTo>
                        <a:pt x="130" y="54"/>
                        <a:pt x="96" y="73"/>
                        <a:pt x="63" y="73"/>
                      </a:cubicBezTo>
                      <a:cubicBezTo>
                        <a:pt x="30" y="73"/>
                        <a:pt x="3" y="55"/>
                        <a:pt x="1" y="39"/>
                      </a:cubicBezTo>
                      <a:cubicBezTo>
                        <a:pt x="0" y="22"/>
                        <a:pt x="29" y="0"/>
                        <a:pt x="64"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7" name="Freeform 1380"/>
                <p:cNvSpPr>
                  <a:spLocks noChangeAspect="1"/>
                </p:cNvSpPr>
                <p:nvPr/>
              </p:nvSpPr>
              <p:spPr bwMode="auto">
                <a:xfrm>
                  <a:off x="2469" y="2571"/>
                  <a:ext cx="822" cy="456"/>
                </a:xfrm>
                <a:custGeom>
                  <a:avLst/>
                  <a:gdLst>
                    <a:gd name="T0" fmla="*/ 68 w 137"/>
                    <a:gd name="T1" fmla="*/ 0 h 76"/>
                    <a:gd name="T2" fmla="*/ 136 w 137"/>
                    <a:gd name="T3" fmla="*/ 38 h 76"/>
                    <a:gd name="T4" fmla="*/ 67 w 137"/>
                    <a:gd name="T5" fmla="*/ 76 h 76"/>
                    <a:gd name="T6" fmla="*/ 2 w 137"/>
                    <a:gd name="T7" fmla="*/ 40 h 76"/>
                    <a:gd name="T8" fmla="*/ 68 w 137"/>
                    <a:gd name="T9" fmla="*/ 0 h 76"/>
                    <a:gd name="T10" fmla="*/ 0 60000 65536"/>
                    <a:gd name="T11" fmla="*/ 0 60000 65536"/>
                    <a:gd name="T12" fmla="*/ 0 60000 65536"/>
                    <a:gd name="T13" fmla="*/ 0 60000 65536"/>
                    <a:gd name="T14" fmla="*/ 0 60000 65536"/>
                    <a:gd name="T15" fmla="*/ 0 w 137"/>
                    <a:gd name="T16" fmla="*/ 0 h 76"/>
                    <a:gd name="T17" fmla="*/ 137 w 137"/>
                    <a:gd name="T18" fmla="*/ 76 h 76"/>
                  </a:gdLst>
                  <a:ahLst/>
                  <a:cxnLst>
                    <a:cxn ang="T10">
                      <a:pos x="T0" y="T1"/>
                    </a:cxn>
                    <a:cxn ang="T11">
                      <a:pos x="T2" y="T3"/>
                    </a:cxn>
                    <a:cxn ang="T12">
                      <a:pos x="T4" y="T5"/>
                    </a:cxn>
                    <a:cxn ang="T13">
                      <a:pos x="T6" y="T7"/>
                    </a:cxn>
                    <a:cxn ang="T14">
                      <a:pos x="T8" y="T9"/>
                    </a:cxn>
                  </a:cxnLst>
                  <a:rect l="T15" t="T16" r="T17" b="T18"/>
                  <a:pathLst>
                    <a:path w="137" h="76">
                      <a:moveTo>
                        <a:pt x="68" y="0"/>
                      </a:moveTo>
                      <a:cubicBezTo>
                        <a:pt x="106" y="0"/>
                        <a:pt x="134" y="20"/>
                        <a:pt x="136" y="38"/>
                      </a:cubicBezTo>
                      <a:cubicBezTo>
                        <a:pt x="137" y="56"/>
                        <a:pt x="101" y="76"/>
                        <a:pt x="67" y="76"/>
                      </a:cubicBezTo>
                      <a:cubicBezTo>
                        <a:pt x="32" y="76"/>
                        <a:pt x="4" y="58"/>
                        <a:pt x="2" y="40"/>
                      </a:cubicBezTo>
                      <a:cubicBezTo>
                        <a:pt x="0" y="23"/>
                        <a:pt x="31" y="0"/>
                        <a:pt x="68"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8" name="Freeform 1381"/>
                <p:cNvSpPr>
                  <a:spLocks noChangeAspect="1"/>
                </p:cNvSpPr>
                <p:nvPr/>
              </p:nvSpPr>
              <p:spPr bwMode="auto">
                <a:xfrm>
                  <a:off x="2451" y="2565"/>
                  <a:ext cx="858" cy="486"/>
                </a:xfrm>
                <a:custGeom>
                  <a:avLst/>
                  <a:gdLst>
                    <a:gd name="T0" fmla="*/ 71 w 143"/>
                    <a:gd name="T1" fmla="*/ 0 h 81"/>
                    <a:gd name="T2" fmla="*/ 142 w 143"/>
                    <a:gd name="T3" fmla="*/ 41 h 81"/>
                    <a:gd name="T4" fmla="*/ 70 w 143"/>
                    <a:gd name="T5" fmla="*/ 81 h 81"/>
                    <a:gd name="T6" fmla="*/ 2 w 143"/>
                    <a:gd name="T7" fmla="*/ 43 h 81"/>
                    <a:gd name="T8" fmla="*/ 71 w 143"/>
                    <a:gd name="T9" fmla="*/ 0 h 81"/>
                    <a:gd name="T10" fmla="*/ 0 60000 65536"/>
                    <a:gd name="T11" fmla="*/ 0 60000 65536"/>
                    <a:gd name="T12" fmla="*/ 0 60000 65536"/>
                    <a:gd name="T13" fmla="*/ 0 60000 65536"/>
                    <a:gd name="T14" fmla="*/ 0 60000 65536"/>
                    <a:gd name="T15" fmla="*/ 0 w 143"/>
                    <a:gd name="T16" fmla="*/ 0 h 81"/>
                    <a:gd name="T17" fmla="*/ 143 w 143"/>
                    <a:gd name="T18" fmla="*/ 81 h 81"/>
                  </a:gdLst>
                  <a:ahLst/>
                  <a:cxnLst>
                    <a:cxn ang="T10">
                      <a:pos x="T0" y="T1"/>
                    </a:cxn>
                    <a:cxn ang="T11">
                      <a:pos x="T2" y="T3"/>
                    </a:cxn>
                    <a:cxn ang="T12">
                      <a:pos x="T4" y="T5"/>
                    </a:cxn>
                    <a:cxn ang="T13">
                      <a:pos x="T6" y="T7"/>
                    </a:cxn>
                    <a:cxn ang="T14">
                      <a:pos x="T8" y="T9"/>
                    </a:cxn>
                  </a:cxnLst>
                  <a:rect l="T15" t="T16" r="T17" b="T18"/>
                  <a:pathLst>
                    <a:path w="143" h="81">
                      <a:moveTo>
                        <a:pt x="71" y="0"/>
                      </a:moveTo>
                      <a:cubicBezTo>
                        <a:pt x="110" y="1"/>
                        <a:pt x="141" y="22"/>
                        <a:pt x="142" y="41"/>
                      </a:cubicBezTo>
                      <a:cubicBezTo>
                        <a:pt x="143" y="60"/>
                        <a:pt x="106" y="81"/>
                        <a:pt x="70" y="81"/>
                      </a:cubicBezTo>
                      <a:cubicBezTo>
                        <a:pt x="34" y="81"/>
                        <a:pt x="4" y="61"/>
                        <a:pt x="2" y="43"/>
                      </a:cubicBezTo>
                      <a:cubicBezTo>
                        <a:pt x="0" y="24"/>
                        <a:pt x="32" y="0"/>
                        <a:pt x="71"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9" name="Freeform 1382"/>
                <p:cNvSpPr>
                  <a:spLocks noChangeAspect="1"/>
                </p:cNvSpPr>
                <p:nvPr/>
              </p:nvSpPr>
              <p:spPr bwMode="auto">
                <a:xfrm>
                  <a:off x="2433" y="2565"/>
                  <a:ext cx="900" cy="504"/>
                </a:xfrm>
                <a:custGeom>
                  <a:avLst/>
                  <a:gdLst>
                    <a:gd name="T0" fmla="*/ 74 w 150"/>
                    <a:gd name="T1" fmla="*/ 0 h 84"/>
                    <a:gd name="T2" fmla="*/ 148 w 150"/>
                    <a:gd name="T3" fmla="*/ 42 h 84"/>
                    <a:gd name="T4" fmla="*/ 73 w 150"/>
                    <a:gd name="T5" fmla="*/ 84 h 84"/>
                    <a:gd name="T6" fmla="*/ 2 w 150"/>
                    <a:gd name="T7" fmla="*/ 44 h 84"/>
                    <a:gd name="T8" fmla="*/ 74 w 150"/>
                    <a:gd name="T9" fmla="*/ 0 h 84"/>
                    <a:gd name="T10" fmla="*/ 0 60000 65536"/>
                    <a:gd name="T11" fmla="*/ 0 60000 65536"/>
                    <a:gd name="T12" fmla="*/ 0 60000 65536"/>
                    <a:gd name="T13" fmla="*/ 0 60000 65536"/>
                    <a:gd name="T14" fmla="*/ 0 60000 65536"/>
                    <a:gd name="T15" fmla="*/ 0 w 150"/>
                    <a:gd name="T16" fmla="*/ 0 h 84"/>
                    <a:gd name="T17" fmla="*/ 150 w 150"/>
                    <a:gd name="T18" fmla="*/ 84 h 84"/>
                  </a:gdLst>
                  <a:ahLst/>
                  <a:cxnLst>
                    <a:cxn ang="T10">
                      <a:pos x="T0" y="T1"/>
                    </a:cxn>
                    <a:cxn ang="T11">
                      <a:pos x="T2" y="T3"/>
                    </a:cxn>
                    <a:cxn ang="T12">
                      <a:pos x="T4" y="T5"/>
                    </a:cxn>
                    <a:cxn ang="T13">
                      <a:pos x="T6" y="T7"/>
                    </a:cxn>
                    <a:cxn ang="T14">
                      <a:pos x="T8" y="T9"/>
                    </a:cxn>
                  </a:cxnLst>
                  <a:rect l="T15" t="T16" r="T17" b="T18"/>
                  <a:pathLst>
                    <a:path w="150" h="84">
                      <a:moveTo>
                        <a:pt x="74" y="0"/>
                      </a:moveTo>
                      <a:cubicBezTo>
                        <a:pt x="115" y="0"/>
                        <a:pt x="147" y="22"/>
                        <a:pt x="148" y="42"/>
                      </a:cubicBezTo>
                      <a:cubicBezTo>
                        <a:pt x="150" y="62"/>
                        <a:pt x="110" y="84"/>
                        <a:pt x="73" y="84"/>
                      </a:cubicBezTo>
                      <a:cubicBezTo>
                        <a:pt x="35" y="84"/>
                        <a:pt x="4" y="63"/>
                        <a:pt x="2" y="44"/>
                      </a:cubicBezTo>
                      <a:cubicBezTo>
                        <a:pt x="0" y="25"/>
                        <a:pt x="34" y="0"/>
                        <a:pt x="74" y="0"/>
                      </a:cubicBezTo>
                      <a:close/>
                    </a:path>
                  </a:pathLst>
                </a:custGeom>
                <a:solidFill>
                  <a:srgbClr val="FFFFFF">
                    <a:alpha val="1961"/>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5" name="Freeform 1383"/>
              <p:cNvSpPr>
                <a:spLocks noChangeAspect="1"/>
              </p:cNvSpPr>
              <p:nvPr/>
            </p:nvSpPr>
            <p:spPr bwMode="auto">
              <a:xfrm>
                <a:off x="126" y="1726"/>
                <a:ext cx="565" cy="281"/>
              </a:xfrm>
              <a:custGeom>
                <a:avLst/>
                <a:gdLst/>
                <a:ahLst/>
                <a:cxnLst>
                  <a:cxn ang="0">
                    <a:pos x="192" y="97"/>
                  </a:cxn>
                  <a:cxn ang="0">
                    <a:pos x="164" y="31"/>
                  </a:cxn>
                  <a:cxn ang="0">
                    <a:pos x="97" y="3"/>
                  </a:cxn>
                  <a:cxn ang="0">
                    <a:pos x="31" y="31"/>
                  </a:cxn>
                  <a:cxn ang="0">
                    <a:pos x="3" y="97"/>
                  </a:cxn>
                  <a:cxn ang="0">
                    <a:pos x="3" y="97"/>
                  </a:cxn>
                  <a:cxn ang="0">
                    <a:pos x="0" y="97"/>
                  </a:cxn>
                  <a:cxn ang="0">
                    <a:pos x="97" y="0"/>
                  </a:cxn>
                  <a:cxn ang="0">
                    <a:pos x="195" y="97"/>
                  </a:cxn>
                  <a:cxn ang="0">
                    <a:pos x="192" y="97"/>
                  </a:cxn>
                </a:cxnLst>
                <a:rect l="0" t="0" r="r" b="b"/>
                <a:pathLst>
                  <a:path w="195" h="97">
                    <a:moveTo>
                      <a:pt x="192" y="97"/>
                    </a:moveTo>
                    <a:cubicBezTo>
                      <a:pt x="192" y="71"/>
                      <a:pt x="181" y="48"/>
                      <a:pt x="164" y="31"/>
                    </a:cubicBezTo>
                    <a:cubicBezTo>
                      <a:pt x="147" y="14"/>
                      <a:pt x="124" y="3"/>
                      <a:pt x="97" y="3"/>
                    </a:cubicBezTo>
                    <a:cubicBezTo>
                      <a:pt x="71" y="3"/>
                      <a:pt x="48" y="14"/>
                      <a:pt x="31" y="31"/>
                    </a:cubicBezTo>
                    <a:cubicBezTo>
                      <a:pt x="14" y="48"/>
                      <a:pt x="3" y="71"/>
                      <a:pt x="3" y="97"/>
                    </a:cubicBezTo>
                    <a:lnTo>
                      <a:pt x="3" y="97"/>
                    </a:lnTo>
                    <a:lnTo>
                      <a:pt x="0" y="97"/>
                    </a:lnTo>
                    <a:cubicBezTo>
                      <a:pt x="0" y="43"/>
                      <a:pt x="43" y="0"/>
                      <a:pt x="97" y="0"/>
                    </a:cubicBezTo>
                    <a:cubicBezTo>
                      <a:pt x="152" y="0"/>
                      <a:pt x="195" y="43"/>
                      <a:pt x="195" y="97"/>
                    </a:cubicBezTo>
                    <a:lnTo>
                      <a:pt x="192" y="97"/>
                    </a:lnTo>
                    <a:close/>
                  </a:path>
                </a:pathLst>
              </a:custGeom>
              <a:gradFill rotWithShape="1">
                <a:gsLst>
                  <a:gs pos="0">
                    <a:srgbClr val="FFFFFF">
                      <a:alpha val="60000"/>
                    </a:srgbClr>
                  </a:gs>
                  <a:gs pos="100000">
                    <a:srgbClr val="666666">
                      <a:gamma/>
                      <a:shade val="46275"/>
                      <a:invGamma/>
                      <a:alpha val="0"/>
                    </a:srgbClr>
                  </a:gs>
                </a:gsLst>
                <a:lin ang="5400000" scaled="1"/>
              </a:gradFill>
              <a:ln w="952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6" name="Freeform 1385"/>
              <p:cNvSpPr>
                <a:spLocks/>
              </p:cNvSpPr>
              <p:nvPr/>
            </p:nvSpPr>
            <p:spPr bwMode="auto">
              <a:xfrm>
                <a:off x="135" y="1734"/>
                <a:ext cx="545" cy="244"/>
              </a:xfrm>
              <a:custGeom>
                <a:avLst/>
                <a:gdLst/>
                <a:ahLst/>
                <a:cxnLst>
                  <a:cxn ang="0">
                    <a:pos x="95" y="13"/>
                  </a:cxn>
                  <a:cxn ang="0">
                    <a:pos x="190" y="83"/>
                  </a:cxn>
                  <a:cxn ang="0">
                    <a:pos x="95" y="0"/>
                  </a:cxn>
                  <a:cxn ang="0">
                    <a:pos x="0" y="83"/>
                  </a:cxn>
                  <a:cxn ang="0">
                    <a:pos x="95" y="13"/>
                  </a:cxn>
                </a:cxnLst>
                <a:rect l="0" t="0" r="r" b="b"/>
                <a:pathLst>
                  <a:path w="190" h="83">
                    <a:moveTo>
                      <a:pt x="95" y="13"/>
                    </a:moveTo>
                    <a:cubicBezTo>
                      <a:pt x="140" y="13"/>
                      <a:pt x="178" y="43"/>
                      <a:pt x="190" y="83"/>
                    </a:cubicBezTo>
                    <a:cubicBezTo>
                      <a:pt x="184" y="36"/>
                      <a:pt x="144" y="0"/>
                      <a:pt x="95" y="0"/>
                    </a:cubicBezTo>
                    <a:cubicBezTo>
                      <a:pt x="46" y="0"/>
                      <a:pt x="6" y="36"/>
                      <a:pt x="0" y="83"/>
                    </a:cubicBezTo>
                    <a:cubicBezTo>
                      <a:pt x="12" y="43"/>
                      <a:pt x="50" y="13"/>
                      <a:pt x="95" y="13"/>
                    </a:cubicBezTo>
                    <a:close/>
                  </a:path>
                </a:pathLst>
              </a:custGeom>
              <a:gradFill rotWithShape="1">
                <a:gsLst>
                  <a:gs pos="0">
                    <a:srgbClr val="666666">
                      <a:gamma/>
                      <a:shade val="79216"/>
                      <a:invGamma/>
                      <a:alpha val="0"/>
                    </a:srgbClr>
                  </a:gs>
                  <a:gs pos="50000">
                    <a:srgbClr val="FFFFFF">
                      <a:alpha val="31000"/>
                    </a:srgbClr>
                  </a:gs>
                  <a:gs pos="100000">
                    <a:srgbClr val="666666">
                      <a:gamma/>
                      <a:shade val="79216"/>
                      <a:invGamma/>
                      <a:alpha val="0"/>
                    </a:srgbClr>
                  </a:gs>
                </a:gsLst>
                <a:lin ang="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7" name="Freeform 1386"/>
              <p:cNvSpPr>
                <a:spLocks/>
              </p:cNvSpPr>
              <p:nvPr/>
            </p:nvSpPr>
            <p:spPr bwMode="auto">
              <a:xfrm>
                <a:off x="165" y="2088"/>
                <a:ext cx="490" cy="201"/>
              </a:xfrm>
              <a:custGeom>
                <a:avLst/>
                <a:gdLst/>
                <a:ahLst/>
                <a:cxnLst>
                  <a:cxn ang="0">
                    <a:pos x="95" y="70"/>
                  </a:cxn>
                  <a:cxn ang="0">
                    <a:pos x="190" y="0"/>
                  </a:cxn>
                  <a:cxn ang="0">
                    <a:pos x="95" y="83"/>
                  </a:cxn>
                  <a:cxn ang="0">
                    <a:pos x="0" y="0"/>
                  </a:cxn>
                  <a:cxn ang="0">
                    <a:pos x="95" y="70"/>
                  </a:cxn>
                </a:cxnLst>
                <a:rect l="0" t="0" r="r" b="b"/>
                <a:pathLst>
                  <a:path w="190" h="83">
                    <a:moveTo>
                      <a:pt x="95" y="70"/>
                    </a:moveTo>
                    <a:cubicBezTo>
                      <a:pt x="140" y="70"/>
                      <a:pt x="178" y="40"/>
                      <a:pt x="190" y="0"/>
                    </a:cubicBezTo>
                    <a:cubicBezTo>
                      <a:pt x="184" y="47"/>
                      <a:pt x="144" y="83"/>
                      <a:pt x="95" y="83"/>
                    </a:cubicBezTo>
                    <a:cubicBezTo>
                      <a:pt x="46" y="83"/>
                      <a:pt x="6" y="47"/>
                      <a:pt x="0" y="0"/>
                    </a:cubicBezTo>
                    <a:cubicBezTo>
                      <a:pt x="12" y="40"/>
                      <a:pt x="50" y="70"/>
                      <a:pt x="95" y="70"/>
                    </a:cubicBezTo>
                    <a:close/>
                  </a:path>
                </a:pathLst>
              </a:custGeom>
              <a:gradFill rotWithShape="1">
                <a:gsLst>
                  <a:gs pos="0">
                    <a:srgbClr val="666666">
                      <a:gamma/>
                      <a:shade val="0"/>
                      <a:invGamma/>
                      <a:alpha val="0"/>
                    </a:srgbClr>
                  </a:gs>
                  <a:gs pos="50000">
                    <a:srgbClr val="FFFFFF">
                      <a:alpha val="14000"/>
                    </a:srgbClr>
                  </a:gs>
                  <a:gs pos="100000">
                    <a:srgbClr val="666666">
                      <a:gamma/>
                      <a:shade val="0"/>
                      <a:invGamma/>
                      <a:alpha val="0"/>
                    </a:srgbClr>
                  </a:gs>
                </a:gsLst>
                <a:lin ang="0" scaled="1"/>
              </a:gradFill>
              <a:ln w="952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3" name="Group 96"/>
            <p:cNvGrpSpPr/>
            <p:nvPr/>
          </p:nvGrpSpPr>
          <p:grpSpPr>
            <a:xfrm flipH="1">
              <a:off x="6359678" y="3790765"/>
              <a:ext cx="510246" cy="679212"/>
              <a:chOff x="3046413" y="1008063"/>
              <a:chExt cx="616643" cy="820842"/>
            </a:xfrm>
            <a:gradFill flip="none" rotWithShape="1">
              <a:gsLst>
                <a:gs pos="1000">
                  <a:srgbClr val="FF8000">
                    <a:lumMod val="75000"/>
                  </a:srgbClr>
                </a:gs>
                <a:gs pos="100000">
                  <a:srgbClr val="FF8000">
                    <a:lumMod val="60000"/>
                    <a:lumOff val="40000"/>
                  </a:srgbClr>
                </a:gs>
              </a:gsLst>
              <a:lin ang="5400000" scaled="0"/>
              <a:tileRect/>
            </a:gradFill>
            <a:effectLst>
              <a:outerShdw blurRad="50800" dist="38100" dir="2700000" algn="tl" rotWithShape="0">
                <a:prstClr val="black">
                  <a:alpha val="20000"/>
                </a:prstClr>
              </a:outerShdw>
            </a:effectLst>
          </p:grpSpPr>
          <p:sp>
            <p:nvSpPr>
              <p:cNvPr id="220" name="Freeform 10"/>
              <p:cNvSpPr>
                <a:spLocks/>
              </p:cNvSpPr>
              <p:nvPr/>
            </p:nvSpPr>
            <p:spPr bwMode="auto">
              <a:xfrm>
                <a:off x="3046413" y="1523502"/>
                <a:ext cx="352043" cy="305403"/>
              </a:xfrm>
              <a:custGeom>
                <a:avLst/>
                <a:gdLst>
                  <a:gd name="T0" fmla="*/ 156 w 310"/>
                  <a:gd name="T1" fmla="*/ 269 h 269"/>
                  <a:gd name="T2" fmla="*/ 78 w 310"/>
                  <a:gd name="T3" fmla="*/ 135 h 269"/>
                  <a:gd name="T4" fmla="*/ 0 w 310"/>
                  <a:gd name="T5" fmla="*/ 0 h 269"/>
                  <a:gd name="T6" fmla="*/ 156 w 310"/>
                  <a:gd name="T7" fmla="*/ 0 h 269"/>
                  <a:gd name="T8" fmla="*/ 310 w 310"/>
                  <a:gd name="T9" fmla="*/ 0 h 269"/>
                  <a:gd name="T10" fmla="*/ 234 w 310"/>
                  <a:gd name="T11" fmla="*/ 135 h 269"/>
                  <a:gd name="T12" fmla="*/ 156 w 310"/>
                  <a:gd name="T13" fmla="*/ 269 h 269"/>
                  <a:gd name="T14" fmla="*/ 0 60000 65536"/>
                  <a:gd name="T15" fmla="*/ 0 60000 65536"/>
                  <a:gd name="T16" fmla="*/ 0 60000 65536"/>
                  <a:gd name="T17" fmla="*/ 0 60000 65536"/>
                  <a:gd name="T18" fmla="*/ 0 60000 65536"/>
                  <a:gd name="T19" fmla="*/ 0 60000 65536"/>
                  <a:gd name="T20" fmla="*/ 0 60000 65536"/>
                  <a:gd name="T21" fmla="*/ 0 w 310"/>
                  <a:gd name="T22" fmla="*/ 0 h 269"/>
                  <a:gd name="T23" fmla="*/ 310 w 310"/>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269">
                    <a:moveTo>
                      <a:pt x="156" y="269"/>
                    </a:moveTo>
                    <a:lnTo>
                      <a:pt x="78" y="135"/>
                    </a:lnTo>
                    <a:lnTo>
                      <a:pt x="0" y="0"/>
                    </a:lnTo>
                    <a:lnTo>
                      <a:pt x="156" y="0"/>
                    </a:lnTo>
                    <a:lnTo>
                      <a:pt x="310" y="0"/>
                    </a:lnTo>
                    <a:lnTo>
                      <a:pt x="234" y="135"/>
                    </a:lnTo>
                    <a:lnTo>
                      <a:pt x="156" y="26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Freeform 11"/>
              <p:cNvSpPr>
                <a:spLocks/>
              </p:cNvSpPr>
              <p:nvPr/>
            </p:nvSpPr>
            <p:spPr bwMode="auto">
              <a:xfrm>
                <a:off x="3156568" y="1008063"/>
                <a:ext cx="506488" cy="525657"/>
              </a:xfrm>
              <a:custGeom>
                <a:avLst/>
                <a:gdLst>
                  <a:gd name="T0" fmla="*/ 0 w 189"/>
                  <a:gd name="T1" fmla="*/ 194 h 196"/>
                  <a:gd name="T2" fmla="*/ 189 w 189"/>
                  <a:gd name="T3" fmla="*/ 0 h 196"/>
                  <a:gd name="T4" fmla="*/ 49 w 189"/>
                  <a:gd name="T5" fmla="*/ 196 h 196"/>
                  <a:gd name="T6" fmla="*/ 0 w 189"/>
                  <a:gd name="T7" fmla="*/ 194 h 196"/>
                  <a:gd name="T8" fmla="*/ 0 60000 65536"/>
                  <a:gd name="T9" fmla="*/ 0 60000 65536"/>
                  <a:gd name="T10" fmla="*/ 0 60000 65536"/>
                  <a:gd name="T11" fmla="*/ 0 60000 65536"/>
                  <a:gd name="T12" fmla="*/ 0 w 189"/>
                  <a:gd name="T13" fmla="*/ 0 h 196"/>
                  <a:gd name="T14" fmla="*/ 189 w 189"/>
                  <a:gd name="T15" fmla="*/ 196 h 196"/>
                </a:gdLst>
                <a:ahLst/>
                <a:cxnLst>
                  <a:cxn ang="T8">
                    <a:pos x="T0" y="T1"/>
                  </a:cxn>
                  <a:cxn ang="T9">
                    <a:pos x="T2" y="T3"/>
                  </a:cxn>
                  <a:cxn ang="T10">
                    <a:pos x="T4" y="T5"/>
                  </a:cxn>
                  <a:cxn ang="T11">
                    <a:pos x="T6" y="T7"/>
                  </a:cxn>
                </a:cxnLst>
                <a:rect l="T12" t="T13" r="T14" b="T15"/>
                <a:pathLst>
                  <a:path w="189" h="196">
                    <a:moveTo>
                      <a:pt x="0" y="194"/>
                    </a:moveTo>
                    <a:cubicBezTo>
                      <a:pt x="0" y="194"/>
                      <a:pt x="16" y="28"/>
                      <a:pt x="189" y="0"/>
                    </a:cubicBezTo>
                    <a:cubicBezTo>
                      <a:pt x="189" y="0"/>
                      <a:pt x="37" y="44"/>
                      <a:pt x="49" y="196"/>
                    </a:cubicBezTo>
                    <a:lnTo>
                      <a:pt x="0" y="19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4" name="Group 99"/>
            <p:cNvGrpSpPr/>
            <p:nvPr/>
          </p:nvGrpSpPr>
          <p:grpSpPr>
            <a:xfrm flipH="1">
              <a:off x="5906333" y="4536677"/>
              <a:ext cx="772415" cy="319408"/>
              <a:chOff x="3266724" y="1909513"/>
              <a:chExt cx="933481" cy="386012"/>
            </a:xfrm>
            <a:gradFill>
              <a:gsLst>
                <a:gs pos="1000">
                  <a:srgbClr val="FF8000">
                    <a:lumMod val="75000"/>
                  </a:srgbClr>
                </a:gs>
                <a:gs pos="100000">
                  <a:srgbClr val="FF8000">
                    <a:lumMod val="60000"/>
                    <a:lumOff val="40000"/>
                  </a:srgbClr>
                </a:gs>
              </a:gsLst>
              <a:lin ang="0" scaled="0"/>
            </a:gradFill>
            <a:effectLst>
              <a:outerShdw blurRad="50800" dist="38100" dir="2700000" algn="tl" rotWithShape="0">
                <a:prstClr val="black">
                  <a:alpha val="20000"/>
                </a:prstClr>
              </a:outerShdw>
            </a:effectLst>
          </p:grpSpPr>
          <p:sp>
            <p:nvSpPr>
              <p:cNvPr id="218" name="Freeform 12"/>
              <p:cNvSpPr>
                <a:spLocks/>
              </p:cNvSpPr>
              <p:nvPr/>
            </p:nvSpPr>
            <p:spPr bwMode="auto">
              <a:xfrm>
                <a:off x="3845891" y="1909513"/>
                <a:ext cx="354314" cy="311080"/>
              </a:xfrm>
              <a:custGeom>
                <a:avLst/>
                <a:gdLst>
                  <a:gd name="T0" fmla="*/ 312 w 312"/>
                  <a:gd name="T1" fmla="*/ 7 h 274"/>
                  <a:gd name="T2" fmla="*/ 232 w 312"/>
                  <a:gd name="T3" fmla="*/ 140 h 274"/>
                  <a:gd name="T4" fmla="*/ 149 w 312"/>
                  <a:gd name="T5" fmla="*/ 274 h 274"/>
                  <a:gd name="T6" fmla="*/ 76 w 312"/>
                  <a:gd name="T7" fmla="*/ 137 h 274"/>
                  <a:gd name="T8" fmla="*/ 0 w 312"/>
                  <a:gd name="T9" fmla="*/ 0 h 274"/>
                  <a:gd name="T10" fmla="*/ 156 w 312"/>
                  <a:gd name="T11" fmla="*/ 5 h 274"/>
                  <a:gd name="T12" fmla="*/ 312 w 312"/>
                  <a:gd name="T13" fmla="*/ 7 h 274"/>
                  <a:gd name="T14" fmla="*/ 0 60000 65536"/>
                  <a:gd name="T15" fmla="*/ 0 60000 65536"/>
                  <a:gd name="T16" fmla="*/ 0 60000 65536"/>
                  <a:gd name="T17" fmla="*/ 0 60000 65536"/>
                  <a:gd name="T18" fmla="*/ 0 60000 65536"/>
                  <a:gd name="T19" fmla="*/ 0 60000 65536"/>
                  <a:gd name="T20" fmla="*/ 0 60000 65536"/>
                  <a:gd name="T21" fmla="*/ 0 w 312"/>
                  <a:gd name="T22" fmla="*/ 0 h 274"/>
                  <a:gd name="T23" fmla="*/ 312 w 31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274">
                    <a:moveTo>
                      <a:pt x="312" y="7"/>
                    </a:moveTo>
                    <a:lnTo>
                      <a:pt x="232" y="140"/>
                    </a:lnTo>
                    <a:lnTo>
                      <a:pt x="149" y="274"/>
                    </a:lnTo>
                    <a:lnTo>
                      <a:pt x="76" y="137"/>
                    </a:lnTo>
                    <a:lnTo>
                      <a:pt x="0" y="0"/>
                    </a:lnTo>
                    <a:lnTo>
                      <a:pt x="156" y="5"/>
                    </a:lnTo>
                    <a:lnTo>
                      <a:pt x="312" y="7"/>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9" name="Freeform 13"/>
              <p:cNvSpPr>
                <a:spLocks/>
              </p:cNvSpPr>
              <p:nvPr/>
            </p:nvSpPr>
            <p:spPr bwMode="auto">
              <a:xfrm>
                <a:off x="3266724" y="1925408"/>
                <a:ext cx="702950" cy="370117"/>
              </a:xfrm>
              <a:custGeom>
                <a:avLst/>
                <a:gdLst>
                  <a:gd name="T0" fmla="*/ 262 w 262"/>
                  <a:gd name="T1" fmla="*/ 73 h 138"/>
                  <a:gd name="T2" fmla="*/ 0 w 262"/>
                  <a:gd name="T3" fmla="*/ 0 h 138"/>
                  <a:gd name="T4" fmla="*/ 239 w 262"/>
                  <a:gd name="T5" fmla="*/ 29 h 138"/>
                  <a:gd name="T6" fmla="*/ 262 w 262"/>
                  <a:gd name="T7" fmla="*/ 73 h 138"/>
                  <a:gd name="T8" fmla="*/ 0 60000 65536"/>
                  <a:gd name="T9" fmla="*/ 0 60000 65536"/>
                  <a:gd name="T10" fmla="*/ 0 60000 65536"/>
                  <a:gd name="T11" fmla="*/ 0 60000 65536"/>
                  <a:gd name="T12" fmla="*/ 0 w 262"/>
                  <a:gd name="T13" fmla="*/ 0 h 138"/>
                  <a:gd name="T14" fmla="*/ 262 w 262"/>
                  <a:gd name="T15" fmla="*/ 138 h 138"/>
                </a:gdLst>
                <a:ahLst/>
                <a:cxnLst>
                  <a:cxn ang="T8">
                    <a:pos x="T0" y="T1"/>
                  </a:cxn>
                  <a:cxn ang="T9">
                    <a:pos x="T2" y="T3"/>
                  </a:cxn>
                  <a:cxn ang="T10">
                    <a:pos x="T4" y="T5"/>
                  </a:cxn>
                  <a:cxn ang="T11">
                    <a:pos x="T6" y="T7"/>
                  </a:cxn>
                </a:cxnLst>
                <a:rect l="T12" t="T13" r="T14" b="T15"/>
                <a:pathLst>
                  <a:path w="262" h="138">
                    <a:moveTo>
                      <a:pt x="262" y="73"/>
                    </a:moveTo>
                    <a:cubicBezTo>
                      <a:pt x="262" y="73"/>
                      <a:pt x="108" y="138"/>
                      <a:pt x="0" y="0"/>
                    </a:cubicBezTo>
                    <a:cubicBezTo>
                      <a:pt x="0" y="0"/>
                      <a:pt x="112" y="112"/>
                      <a:pt x="239" y="29"/>
                    </a:cubicBezTo>
                    <a:lnTo>
                      <a:pt x="262" y="7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215" name="Group 102"/>
            <p:cNvGrpSpPr/>
            <p:nvPr/>
          </p:nvGrpSpPr>
          <p:grpSpPr>
            <a:xfrm flipH="1">
              <a:off x="5719855" y="3787101"/>
              <a:ext cx="534677" cy="665120"/>
              <a:chOff x="3768669" y="1025093"/>
              <a:chExt cx="646169" cy="803812"/>
            </a:xfrm>
            <a:gradFill flip="none" rotWithShape="1">
              <a:gsLst>
                <a:gs pos="1000">
                  <a:srgbClr val="FF8000">
                    <a:lumMod val="60000"/>
                    <a:lumOff val="40000"/>
                  </a:srgbClr>
                </a:gs>
                <a:gs pos="100000">
                  <a:srgbClr val="FF8000">
                    <a:lumMod val="50000"/>
                  </a:srgbClr>
                </a:gs>
              </a:gsLst>
              <a:lin ang="5400000" scaled="0"/>
              <a:tileRect/>
            </a:gradFill>
            <a:effectLst>
              <a:outerShdw blurRad="50800" dist="38100" dir="2700000" algn="tl" rotWithShape="0">
                <a:prstClr val="black">
                  <a:alpha val="20000"/>
                </a:prstClr>
              </a:outerShdw>
            </a:effectLst>
          </p:grpSpPr>
          <p:sp>
            <p:nvSpPr>
              <p:cNvPr id="216" name="Freeform 14"/>
              <p:cNvSpPr>
                <a:spLocks/>
              </p:cNvSpPr>
              <p:nvPr/>
            </p:nvSpPr>
            <p:spPr bwMode="auto">
              <a:xfrm>
                <a:off x="3768669" y="1025093"/>
                <a:ext cx="350907" cy="311080"/>
              </a:xfrm>
              <a:custGeom>
                <a:avLst/>
                <a:gdLst>
                  <a:gd name="T0" fmla="*/ 0 w 309"/>
                  <a:gd name="T1" fmla="*/ 0 h 274"/>
                  <a:gd name="T2" fmla="*/ 155 w 309"/>
                  <a:gd name="T3" fmla="*/ 4 h 274"/>
                  <a:gd name="T4" fmla="*/ 309 w 309"/>
                  <a:gd name="T5" fmla="*/ 7 h 274"/>
                  <a:gd name="T6" fmla="*/ 229 w 309"/>
                  <a:gd name="T7" fmla="*/ 141 h 274"/>
                  <a:gd name="T8" fmla="*/ 146 w 309"/>
                  <a:gd name="T9" fmla="*/ 274 h 274"/>
                  <a:gd name="T10" fmla="*/ 73 w 309"/>
                  <a:gd name="T11" fmla="*/ 137 h 274"/>
                  <a:gd name="T12" fmla="*/ 0 w 309"/>
                  <a:gd name="T13" fmla="*/ 0 h 274"/>
                  <a:gd name="T14" fmla="*/ 0 60000 65536"/>
                  <a:gd name="T15" fmla="*/ 0 60000 65536"/>
                  <a:gd name="T16" fmla="*/ 0 60000 65536"/>
                  <a:gd name="T17" fmla="*/ 0 60000 65536"/>
                  <a:gd name="T18" fmla="*/ 0 60000 65536"/>
                  <a:gd name="T19" fmla="*/ 0 60000 65536"/>
                  <a:gd name="T20" fmla="*/ 0 60000 65536"/>
                  <a:gd name="T21" fmla="*/ 0 w 309"/>
                  <a:gd name="T22" fmla="*/ 0 h 274"/>
                  <a:gd name="T23" fmla="*/ 309 w 309"/>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274">
                    <a:moveTo>
                      <a:pt x="0" y="0"/>
                    </a:moveTo>
                    <a:lnTo>
                      <a:pt x="155" y="4"/>
                    </a:lnTo>
                    <a:lnTo>
                      <a:pt x="309" y="7"/>
                    </a:lnTo>
                    <a:lnTo>
                      <a:pt x="229" y="141"/>
                    </a:lnTo>
                    <a:lnTo>
                      <a:pt x="146" y="274"/>
                    </a:lnTo>
                    <a:lnTo>
                      <a:pt x="73" y="137"/>
                    </a:lnTo>
                    <a:lnTo>
                      <a:pt x="0"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7" name="Freeform 15"/>
              <p:cNvSpPr>
                <a:spLocks/>
              </p:cNvSpPr>
              <p:nvPr/>
            </p:nvSpPr>
            <p:spPr bwMode="auto">
              <a:xfrm>
                <a:off x="3985573" y="1123866"/>
                <a:ext cx="429265" cy="705039"/>
              </a:xfrm>
              <a:custGeom>
                <a:avLst/>
                <a:gdLst>
                  <a:gd name="T0" fmla="*/ 27 w 160"/>
                  <a:gd name="T1" fmla="*/ 0 h 263"/>
                  <a:gd name="T2" fmla="*/ 93 w 160"/>
                  <a:gd name="T3" fmla="*/ 263 h 263"/>
                  <a:gd name="T4" fmla="*/ 0 w 160"/>
                  <a:gd name="T5" fmla="*/ 41 h 263"/>
                  <a:gd name="T6" fmla="*/ 27 w 160"/>
                  <a:gd name="T7" fmla="*/ 0 h 263"/>
                  <a:gd name="T8" fmla="*/ 0 60000 65536"/>
                  <a:gd name="T9" fmla="*/ 0 60000 65536"/>
                  <a:gd name="T10" fmla="*/ 0 60000 65536"/>
                  <a:gd name="T11" fmla="*/ 0 60000 65536"/>
                  <a:gd name="T12" fmla="*/ 0 w 160"/>
                  <a:gd name="T13" fmla="*/ 0 h 263"/>
                  <a:gd name="T14" fmla="*/ 160 w 160"/>
                  <a:gd name="T15" fmla="*/ 263 h 263"/>
                </a:gdLst>
                <a:ahLst/>
                <a:cxnLst>
                  <a:cxn ang="T8">
                    <a:pos x="T0" y="T1"/>
                  </a:cxn>
                  <a:cxn ang="T9">
                    <a:pos x="T2" y="T3"/>
                  </a:cxn>
                  <a:cxn ang="T10">
                    <a:pos x="T4" y="T5"/>
                  </a:cxn>
                  <a:cxn ang="T11">
                    <a:pos x="T6" y="T7"/>
                  </a:cxn>
                </a:cxnLst>
                <a:rect l="T12" t="T13" r="T14" b="T15"/>
                <a:pathLst>
                  <a:path w="160" h="263">
                    <a:moveTo>
                      <a:pt x="27" y="0"/>
                    </a:moveTo>
                    <a:cubicBezTo>
                      <a:pt x="27" y="0"/>
                      <a:pt x="160" y="101"/>
                      <a:pt x="93" y="263"/>
                    </a:cubicBezTo>
                    <a:cubicBezTo>
                      <a:pt x="93" y="263"/>
                      <a:pt x="135" y="111"/>
                      <a:pt x="0" y="41"/>
                    </a:cubicBezTo>
                    <a:lnTo>
                      <a:pt x="27"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250" name="TextBox 249"/>
          <p:cNvSpPr txBox="1"/>
          <p:nvPr/>
        </p:nvSpPr>
        <p:spPr bwMode="auto">
          <a:xfrm>
            <a:off x="3892271" y="3373438"/>
            <a:ext cx="2730500" cy="579437"/>
          </a:xfrm>
          <a:prstGeom prst="rect">
            <a:avLst/>
          </a:prstGeom>
          <a:noFill/>
          <a:ln w="9525">
            <a:noFill/>
            <a:miter lim="800000"/>
            <a:headEnd/>
            <a:tailEnd/>
          </a:ln>
        </p:spPr>
        <p:txBody>
          <a:bodyPr>
            <a:spAutoFit/>
          </a:bodyPr>
          <a:lstStyle/>
          <a:p>
            <a:pPr marL="6350" indent="-6350" algn="ctr">
              <a:lnSpc>
                <a:spcPts val="1900"/>
              </a:lnSpc>
              <a:spcBef>
                <a:spcPct val="50000"/>
              </a:spcBef>
              <a:buClr>
                <a:schemeClr val="tx2"/>
              </a:buClr>
              <a:buSzPct val="125000"/>
              <a:defRPr/>
            </a:pPr>
            <a:r>
              <a:rPr lang="en-US" sz="2000" b="1" dirty="0">
                <a:solidFill>
                  <a:schemeClr val="bg1"/>
                </a:solidFill>
                <a:latin typeface="+mn-lt"/>
              </a:rPr>
              <a:t>Thomson Reuters</a:t>
            </a:r>
            <a:br>
              <a:rPr lang="en-US" sz="2000" b="1" dirty="0">
                <a:solidFill>
                  <a:schemeClr val="bg1"/>
                </a:solidFill>
                <a:latin typeface="+mn-lt"/>
              </a:rPr>
            </a:br>
            <a:r>
              <a:rPr lang="en-US" sz="2000" b="1" dirty="0">
                <a:solidFill>
                  <a:schemeClr val="bg1"/>
                </a:solidFill>
                <a:latin typeface="+mn-lt"/>
              </a:rPr>
              <a:t>Web of </a:t>
            </a:r>
            <a:r>
              <a:rPr lang="en-US" sz="2000" b="1" dirty="0" smtClean="0">
                <a:solidFill>
                  <a:schemeClr val="bg1"/>
                </a:solidFill>
                <a:latin typeface="+mn-lt"/>
              </a:rPr>
              <a:t>Science</a:t>
            </a:r>
            <a:endParaRPr lang="en-US" sz="2000" b="1" dirty="0">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Citation Report – analýza citácií</a:t>
            </a:r>
            <a:endParaRPr lang="en-US" dirty="0"/>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20</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78783" y="1533689"/>
            <a:ext cx="8902153" cy="5122784"/>
          </a:xfrm>
          <a:prstGeom prst="rect">
            <a:avLst/>
          </a:prstGeom>
          <a:noFill/>
          <a:ln w="9525">
            <a:noFill/>
            <a:miter lim="800000"/>
            <a:headEnd/>
            <a:tailEnd/>
          </a:ln>
        </p:spPr>
      </p:pic>
      <p:sp>
        <p:nvSpPr>
          <p:cNvPr id="7" name="Rectangle 6"/>
          <p:cNvSpPr/>
          <p:nvPr/>
        </p:nvSpPr>
        <p:spPr>
          <a:xfrm>
            <a:off x="7709338" y="3626067"/>
            <a:ext cx="1261242" cy="25225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Citation Report</a:t>
            </a:r>
            <a:r>
              <a:rPr lang="en-US" dirty="0" smtClean="0"/>
              <a:t> II</a:t>
            </a:r>
            <a:endParaRPr lang="en-US" dirty="0"/>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21</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0" y="1564399"/>
            <a:ext cx="9243785" cy="5025587"/>
          </a:xfrm>
          <a:prstGeom prst="rect">
            <a:avLst/>
          </a:prstGeom>
          <a:noFill/>
          <a:ln w="9525">
            <a:noFill/>
            <a:miter lim="800000"/>
            <a:headEnd/>
            <a:tailEnd/>
          </a:ln>
        </p:spPr>
      </p:pic>
      <p:sp>
        <p:nvSpPr>
          <p:cNvPr id="7" name="Rectangle 6"/>
          <p:cNvSpPr/>
          <p:nvPr/>
        </p:nvSpPr>
        <p:spPr>
          <a:xfrm>
            <a:off x="315310" y="3704895"/>
            <a:ext cx="2349062" cy="212834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8" name="Rectangle 7"/>
          <p:cNvSpPr/>
          <p:nvPr/>
        </p:nvSpPr>
        <p:spPr>
          <a:xfrm>
            <a:off x="3263462" y="3720661"/>
            <a:ext cx="2695904" cy="212834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9" name="Rectangle 8"/>
          <p:cNvSpPr/>
          <p:nvPr/>
        </p:nvSpPr>
        <p:spPr>
          <a:xfrm>
            <a:off x="6174828" y="4267199"/>
            <a:ext cx="2695904" cy="1613339"/>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0" name="Rectangular Callout 9"/>
          <p:cNvSpPr/>
          <p:nvPr/>
        </p:nvSpPr>
        <p:spPr>
          <a:xfrm>
            <a:off x="189186" y="1387366"/>
            <a:ext cx="2932385" cy="1103586"/>
          </a:xfrm>
          <a:prstGeom prst="wedgeRectCallout">
            <a:avLst>
              <a:gd name="adj1" fmla="val -17151"/>
              <a:gd name="adj2" fmla="val 14015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dirty="0" smtClean="0"/>
              <a:t>Počet dokumentov za posledných 20 rokov</a:t>
            </a:r>
            <a:endParaRPr lang="en-US" dirty="0" smtClean="0"/>
          </a:p>
        </p:txBody>
      </p:sp>
      <p:sp>
        <p:nvSpPr>
          <p:cNvPr id="11" name="Rectangular Callout 10"/>
          <p:cNvSpPr/>
          <p:nvPr/>
        </p:nvSpPr>
        <p:spPr>
          <a:xfrm>
            <a:off x="3421118" y="1418897"/>
            <a:ext cx="2790496" cy="1024759"/>
          </a:xfrm>
          <a:prstGeom prst="wedgeRectCallout">
            <a:avLst>
              <a:gd name="adj1" fmla="val -17716"/>
              <a:gd name="adj2" fmla="val 18379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dirty="0" smtClean="0"/>
              <a:t>Citácie v posledných 20 rokoch</a:t>
            </a:r>
            <a:endParaRPr lang="en-US" dirty="0" smtClean="0"/>
          </a:p>
        </p:txBody>
      </p:sp>
      <p:sp>
        <p:nvSpPr>
          <p:cNvPr id="12" name="Rectangular Callout 11"/>
          <p:cNvSpPr/>
          <p:nvPr/>
        </p:nvSpPr>
        <p:spPr>
          <a:xfrm>
            <a:off x="6353504" y="1382111"/>
            <a:ext cx="2790496" cy="1024759"/>
          </a:xfrm>
          <a:prstGeom prst="wedgeRectCallout">
            <a:avLst>
              <a:gd name="adj1" fmla="val -16586"/>
              <a:gd name="adj2" fmla="val 22686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sk-SK" dirty="0" smtClean="0"/>
              <a:t>Súhrnné informácie</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Citation Report III</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22</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0" y="1474075"/>
            <a:ext cx="9030195" cy="538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V nasledujúcich mesiacoch</a:t>
            </a:r>
            <a:endParaRPr lang="en-US" dirty="0"/>
          </a:p>
        </p:txBody>
      </p:sp>
      <p:sp>
        <p:nvSpPr>
          <p:cNvPr id="3" name="Text Placeholder 2"/>
          <p:cNvSpPr>
            <a:spLocks noGrp="1"/>
          </p:cNvSpPr>
          <p:nvPr>
            <p:ph type="body" sz="quarter" idx="12"/>
          </p:nvPr>
        </p:nvSpPr>
        <p:spPr/>
        <p:txBody>
          <a:bodyPr/>
          <a:lstStyle/>
          <a:p>
            <a:r>
              <a:rPr lang="sk-SK" dirty="0" smtClean="0"/>
              <a:t>Skúšobný prístup do InCites</a:t>
            </a:r>
          </a:p>
          <a:p>
            <a:r>
              <a:rPr lang="sk-SK" dirty="0" smtClean="0"/>
              <a:t>Skúšobný prístup do Web of Science Citation Connection (WOS </a:t>
            </a:r>
            <a:r>
              <a:rPr lang="sk-SK" smtClean="0"/>
              <a:t>CC, Data Citation Index, Medline, Current Contents Connect, Index Chemicus, Currenct Chemical Reactions, Zoological Records, Derwent Innovation Index, Biosis Citation Index)</a:t>
            </a:r>
            <a:endParaRPr lang="sk-SK" dirty="0" smtClean="0"/>
          </a:p>
          <a:p>
            <a:endParaRPr lang="sk-SK" dirty="0" smtClean="0"/>
          </a:p>
          <a:p>
            <a:r>
              <a:rPr lang="sk-SK" dirty="0" smtClean="0"/>
              <a:t>Webináre na stránkach: </a:t>
            </a:r>
            <a:r>
              <a:rPr lang="sk-SK" dirty="0" smtClean="0">
                <a:hlinkClick r:id="rId2"/>
              </a:rPr>
              <a:t>www.wokinfo.com/czech_slovak</a:t>
            </a:r>
            <a:endParaRPr lang="sk-SK" dirty="0" smtClean="0"/>
          </a:p>
          <a:p>
            <a:endParaRPr lang="en-US" dirty="0"/>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381949"/>
            <a:ext cx="4267200" cy="990600"/>
          </a:xfrm>
        </p:spPr>
        <p:txBody>
          <a:bodyPr/>
          <a:lstStyle/>
          <a:p>
            <a:r>
              <a:rPr lang="sk-SK" dirty="0" smtClean="0"/>
              <a:t>Ďakujem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Science Core Collection VS. Current Content Connect</a:t>
            </a:r>
            <a:endParaRPr lang="en-US" dirty="0"/>
          </a:p>
        </p:txBody>
      </p:sp>
      <p:sp>
        <p:nvSpPr>
          <p:cNvPr id="3" name="Text Placeholder 2"/>
          <p:cNvSpPr>
            <a:spLocks noGrp="1"/>
          </p:cNvSpPr>
          <p:nvPr>
            <p:ph type="body" sz="quarter" idx="12"/>
          </p:nvPr>
        </p:nvSpPr>
        <p:spPr>
          <a:xfrm>
            <a:off x="4274288" y="1610833"/>
            <a:ext cx="3402419" cy="4267200"/>
          </a:xfrm>
        </p:spPr>
        <p:txBody>
          <a:bodyPr/>
          <a:lstStyle/>
          <a:p>
            <a:pPr>
              <a:buNone/>
            </a:pPr>
            <a:r>
              <a:rPr lang="en-US" dirty="0" smtClean="0"/>
              <a:t>Current Content Connect</a:t>
            </a:r>
            <a:endParaRPr lang="sk-SK" dirty="0" smtClean="0"/>
          </a:p>
          <a:p>
            <a:pPr>
              <a:buNone/>
            </a:pPr>
            <a:endParaRPr lang="sk-SK" dirty="0" smtClean="0"/>
          </a:p>
          <a:p>
            <a:pPr>
              <a:buNone/>
            </a:pPr>
            <a:r>
              <a:rPr lang="sk-SK" dirty="0" smtClean="0"/>
              <a:t>10 048 časopisov</a:t>
            </a:r>
          </a:p>
          <a:p>
            <a:pPr>
              <a:buNone/>
            </a:pPr>
            <a:r>
              <a:rPr lang="sk-SK" dirty="0" smtClean="0"/>
              <a:t>Najprednejšie časopisy </a:t>
            </a:r>
          </a:p>
          <a:p>
            <a:pPr>
              <a:buNone/>
            </a:pPr>
            <a:r>
              <a:rPr lang="sk-SK" dirty="0" smtClean="0"/>
              <a:t>Denná aktualizácia</a:t>
            </a:r>
            <a:endParaRPr lang="en-US" dirty="0"/>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3</a:t>
            </a:fld>
            <a:endParaRPr lang="en-US"/>
          </a:p>
        </p:txBody>
      </p:sp>
      <p:sp>
        <p:nvSpPr>
          <p:cNvPr id="6" name="Text Placeholder 2"/>
          <p:cNvSpPr txBox="1">
            <a:spLocks/>
          </p:cNvSpPr>
          <p:nvPr/>
        </p:nvSpPr>
        <p:spPr bwMode="auto">
          <a:xfrm>
            <a:off x="630865" y="1731336"/>
            <a:ext cx="3402419" cy="42672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marL="228600" marR="0" lvl="0" indent="-228600" algn="l" defTabSz="914400" rtl="0" eaLnBrk="0" fontAlgn="base" latinLnBrk="0" hangingPunct="0">
              <a:lnSpc>
                <a:spcPct val="100000"/>
              </a:lnSpc>
              <a:spcBef>
                <a:spcPct val="50000"/>
              </a:spcBef>
              <a:spcAft>
                <a:spcPct val="0"/>
              </a:spcAft>
              <a:buClr>
                <a:srgbClr val="0099CC"/>
              </a:buClr>
              <a:buSzTx/>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84" charset="-128"/>
                <a:cs typeface="ＭＳ Ｐゴシック" pitchFamily="-84" charset="-128"/>
              </a:rPr>
              <a:t>Web of Science Core Collection</a:t>
            </a:r>
          </a:p>
          <a:p>
            <a:pPr marL="228600" marR="0" lvl="0" indent="-228600" algn="l" defTabSz="914400" rtl="0" eaLnBrk="0" fontAlgn="base" latinLnBrk="0" hangingPunct="0">
              <a:lnSpc>
                <a:spcPct val="100000"/>
              </a:lnSpc>
              <a:spcBef>
                <a:spcPct val="50000"/>
              </a:spcBef>
              <a:spcAft>
                <a:spcPct val="0"/>
              </a:spcAft>
              <a:buClr>
                <a:srgbClr val="0099CC"/>
              </a:buClr>
              <a:buSzTx/>
              <a:tabLst/>
              <a:defRPr/>
            </a:pPr>
            <a:r>
              <a:rPr lang="en-US" sz="2000" kern="0" dirty="0" smtClean="0">
                <a:latin typeface="+mn-lt"/>
                <a:ea typeface="ＭＳ Ｐゴシック" pitchFamily="-84" charset="-128"/>
                <a:cs typeface="ＭＳ Ｐゴシック" pitchFamily="-84" charset="-128"/>
              </a:rPr>
              <a:t>12 5</a:t>
            </a:r>
            <a:r>
              <a:rPr lang="sk-SK" sz="2000" kern="0" dirty="0" smtClean="0">
                <a:latin typeface="+mn-lt"/>
                <a:ea typeface="ＭＳ Ｐゴシック" pitchFamily="-84" charset="-128"/>
                <a:cs typeface="ＭＳ Ｐゴシック" pitchFamily="-84" charset="-128"/>
              </a:rPr>
              <a:t>97</a:t>
            </a:r>
            <a:r>
              <a:rPr lang="en-US" sz="2000" kern="0" dirty="0" smtClean="0">
                <a:latin typeface="+mn-lt"/>
                <a:ea typeface="ＭＳ Ｐゴシック" pitchFamily="-84" charset="-128"/>
                <a:cs typeface="ＭＳ Ｐゴシック" pitchFamily="-84" charset="-128"/>
              </a:rPr>
              <a:t> </a:t>
            </a:r>
            <a:r>
              <a:rPr lang="sk-SK" sz="2000" kern="0" dirty="0" smtClean="0">
                <a:latin typeface="+mn-lt"/>
                <a:ea typeface="ＭＳ Ｐゴシック" pitchFamily="-84" charset="-128"/>
                <a:cs typeface="ＭＳ Ｐゴシック" pitchFamily="-84" charset="-128"/>
              </a:rPr>
              <a:t>časopisov</a:t>
            </a:r>
          </a:p>
          <a:p>
            <a:pPr marL="228600" marR="0" lvl="0" indent="-228600" algn="l" defTabSz="914400" rtl="0" eaLnBrk="0" fontAlgn="base" latinLnBrk="0" hangingPunct="0">
              <a:lnSpc>
                <a:spcPct val="100000"/>
              </a:lnSpc>
              <a:spcBef>
                <a:spcPct val="50000"/>
              </a:spcBef>
              <a:spcAft>
                <a:spcPct val="0"/>
              </a:spcAft>
              <a:buClr>
                <a:srgbClr val="0099CC"/>
              </a:buClr>
              <a:buSzTx/>
              <a:tabLst/>
              <a:defRPr/>
            </a:pPr>
            <a:r>
              <a:rPr lang="sk-SK" sz="2000" kern="0" dirty="0" smtClean="0">
                <a:latin typeface="+mn-lt"/>
                <a:ea typeface="ＭＳ Ｐゴシック" pitchFamily="-84" charset="-128"/>
                <a:cs typeface="ＭＳ Ｐゴシック" pitchFamily="-84" charset="-128"/>
              </a:rPr>
              <a:t>Najvplyvnejšie časopisy</a:t>
            </a:r>
          </a:p>
          <a:p>
            <a:pPr marL="228600" marR="0" lvl="0" indent="-228600" algn="l" defTabSz="914400" rtl="0" eaLnBrk="0" fontAlgn="base" latinLnBrk="0" hangingPunct="0">
              <a:lnSpc>
                <a:spcPct val="100000"/>
              </a:lnSpc>
              <a:spcBef>
                <a:spcPct val="50000"/>
              </a:spcBef>
              <a:spcAft>
                <a:spcPct val="0"/>
              </a:spcAft>
              <a:buClr>
                <a:srgbClr val="0099CC"/>
              </a:buClr>
              <a:buSzTx/>
              <a:tabLst/>
              <a:defRPr/>
            </a:pPr>
            <a:r>
              <a:rPr lang="sk-SK" sz="2000" kern="0" dirty="0" smtClean="0">
                <a:latin typeface="+mn-lt"/>
                <a:ea typeface="ＭＳ Ｐゴシック" pitchFamily="-84" charset="-128"/>
                <a:cs typeface="ＭＳ Ｐゴシック" pitchFamily="-84" charset="-128"/>
              </a:rPr>
              <a:t>Týždenná aktualizácia</a:t>
            </a:r>
            <a:endParaRPr lang="en-US" sz="2000" kern="0" dirty="0" smtClean="0">
              <a:latin typeface="+mn-lt"/>
              <a:ea typeface="ＭＳ Ｐゴシック" pitchFamily="-84" charset="-128"/>
              <a:cs typeface="ＭＳ Ｐゴシック" pitchFamily="-84" charset="-128"/>
            </a:endParaRPr>
          </a:p>
        </p:txBody>
      </p:sp>
      <p:sp>
        <p:nvSpPr>
          <p:cNvPr id="7" name="TextBox 6"/>
          <p:cNvSpPr txBox="1"/>
          <p:nvPr/>
        </p:nvSpPr>
        <p:spPr>
          <a:xfrm>
            <a:off x="138223" y="4976038"/>
            <a:ext cx="8793125" cy="461665"/>
          </a:xfrm>
          <a:prstGeom prst="rect">
            <a:avLst/>
          </a:prstGeom>
          <a:noFill/>
        </p:spPr>
        <p:txBody>
          <a:bodyPr wrap="square" rtlCol="0">
            <a:spAutoFit/>
          </a:bodyPr>
          <a:lstStyle/>
          <a:p>
            <a:r>
              <a:rPr lang="sk-SK" dirty="0" smtClean="0"/>
              <a:t>Zoznam časopisov: </a:t>
            </a:r>
            <a:r>
              <a:rPr lang="en-US" dirty="0" smtClean="0">
                <a:hlinkClick r:id="rId2"/>
              </a:rPr>
              <a:t>http://ip-</a:t>
            </a:r>
            <a:r>
              <a:rPr lang="sk-SK" dirty="0" smtClean="0">
                <a:hlinkClick r:id="rId2"/>
              </a:rPr>
              <a:t>s</a:t>
            </a:r>
            <a:r>
              <a:rPr lang="en-US" dirty="0" smtClean="0">
                <a:hlinkClick r:id="rId2"/>
              </a:rPr>
              <a:t>cience.thomsonreuters.com/</a:t>
            </a:r>
            <a:r>
              <a:rPr lang="en-US" dirty="0" err="1" smtClean="0">
                <a:hlinkClick r:id="rId2"/>
              </a:rPr>
              <a:t>mjl</a:t>
            </a:r>
            <a:r>
              <a:rPr lang="en-US" dirty="0" smtClean="0">
                <a:hlinkClick r:id="rId2"/>
              </a:rPr>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7369175" cy="836612"/>
          </a:xfrm>
        </p:spPr>
        <p:txBody>
          <a:bodyPr/>
          <a:lstStyle/>
          <a:p>
            <a:pPr eaLnBrk="1" hangingPunct="1"/>
            <a:r>
              <a:rPr lang="sk-SK" dirty="0" smtClean="0"/>
              <a:t>Úvod</a:t>
            </a:r>
            <a:r>
              <a:rPr lang="en-US" dirty="0" smtClean="0"/>
              <a:t> – Web of Science</a:t>
            </a:r>
            <a:r>
              <a:rPr lang="sk-SK" dirty="0" smtClean="0"/>
              <a:t> CC</a:t>
            </a:r>
            <a:endParaRPr lang="en-US" dirty="0" smtClean="0">
              <a:solidFill>
                <a:schemeClr val="accent1"/>
              </a:solidFill>
            </a:endParaRPr>
          </a:p>
        </p:txBody>
      </p:sp>
      <p:pic>
        <p:nvPicPr>
          <p:cNvPr id="5" name="Picture 3"/>
          <p:cNvPicPr>
            <a:picLocks noChangeAspect="1" noChangeArrowheads="1"/>
          </p:cNvPicPr>
          <p:nvPr/>
        </p:nvPicPr>
        <p:blipFill>
          <a:blip r:embed="rId3" cstate="print"/>
          <a:srcRect/>
          <a:stretch>
            <a:fillRect/>
          </a:stretch>
        </p:blipFill>
        <p:spPr bwMode="auto">
          <a:xfrm>
            <a:off x="6553200" y="3962400"/>
            <a:ext cx="1231900" cy="1219200"/>
          </a:xfrm>
          <a:prstGeom prst="rect">
            <a:avLst/>
          </a:prstGeom>
          <a:noFill/>
          <a:ln w="9525">
            <a:solidFill>
              <a:schemeClr val="tx2"/>
            </a:solid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239000" y="4648200"/>
            <a:ext cx="1231900" cy="1219200"/>
          </a:xfrm>
          <a:prstGeom prst="rect">
            <a:avLst/>
          </a:prstGeom>
          <a:noFill/>
          <a:ln w="9525">
            <a:solidFill>
              <a:schemeClr val="tx2"/>
            </a:solid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629400" y="5105400"/>
            <a:ext cx="1231900" cy="1219200"/>
          </a:xfrm>
          <a:prstGeom prst="rect">
            <a:avLst/>
          </a:prstGeom>
          <a:noFill/>
          <a:ln w="9525">
            <a:solidFill>
              <a:schemeClr val="tx2"/>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867400" y="4572000"/>
            <a:ext cx="1231900" cy="1219200"/>
          </a:xfrm>
          <a:prstGeom prst="rect">
            <a:avLst/>
          </a:prstGeom>
          <a:noFill/>
          <a:ln w="9525">
            <a:solidFill>
              <a:schemeClr val="tx2"/>
            </a:solid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6934200" y="304800"/>
            <a:ext cx="1231900" cy="1219200"/>
          </a:xfrm>
          <a:prstGeom prst="rect">
            <a:avLst/>
          </a:prstGeom>
          <a:noFill/>
          <a:ln w="9525">
            <a:solidFill>
              <a:schemeClr val="tx2"/>
            </a:solid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7620000" y="914400"/>
            <a:ext cx="1231900" cy="1219200"/>
          </a:xfrm>
          <a:prstGeom prst="rect">
            <a:avLst/>
          </a:prstGeom>
          <a:noFill/>
          <a:ln w="9525">
            <a:solidFill>
              <a:schemeClr val="tx2"/>
            </a:solid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6477000" y="1143000"/>
            <a:ext cx="1231900" cy="1219200"/>
          </a:xfrm>
          <a:prstGeom prst="rect">
            <a:avLst/>
          </a:prstGeom>
          <a:noFill/>
          <a:ln w="9525">
            <a:solidFill>
              <a:schemeClr val="tx2"/>
            </a:solid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7239000" y="1676400"/>
            <a:ext cx="1231900" cy="1219200"/>
          </a:xfrm>
          <a:prstGeom prst="rect">
            <a:avLst/>
          </a:prstGeom>
          <a:noFill/>
          <a:ln w="9525">
            <a:solidFill>
              <a:schemeClr val="tx2"/>
            </a:solid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914400" y="2514600"/>
            <a:ext cx="1231900" cy="1219200"/>
          </a:xfrm>
          <a:prstGeom prst="rect">
            <a:avLst/>
          </a:prstGeom>
          <a:noFill/>
          <a:ln w="9525">
            <a:solidFill>
              <a:schemeClr val="tx2"/>
            </a:solid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152400" y="3200400"/>
            <a:ext cx="1231900" cy="1219200"/>
          </a:xfrm>
          <a:prstGeom prst="rect">
            <a:avLst/>
          </a:prstGeom>
          <a:noFill/>
          <a:ln w="9525">
            <a:solidFill>
              <a:schemeClr val="tx2"/>
            </a:solid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1143000" y="3429000"/>
            <a:ext cx="1231900" cy="1219200"/>
          </a:xfrm>
          <a:prstGeom prst="rect">
            <a:avLst/>
          </a:prstGeom>
          <a:noFill/>
          <a:ln w="9525">
            <a:solidFill>
              <a:schemeClr val="tx2"/>
            </a:solid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762000" y="4114800"/>
            <a:ext cx="1231900" cy="1219200"/>
          </a:xfrm>
          <a:prstGeom prst="rect">
            <a:avLst/>
          </a:prstGeom>
          <a:noFill/>
          <a:ln w="9525">
            <a:solidFill>
              <a:schemeClr val="tx2"/>
            </a:solid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3629025" y="1371600"/>
            <a:ext cx="1781175" cy="1762125"/>
          </a:xfrm>
          <a:prstGeom prst="rect">
            <a:avLst/>
          </a:prstGeom>
          <a:noFill/>
          <a:ln w="9525">
            <a:solidFill>
              <a:schemeClr val="tx2"/>
            </a:solidFill>
            <a:miter lim="800000"/>
            <a:headEnd/>
            <a:tailEnd/>
          </a:ln>
        </p:spPr>
      </p:pic>
      <p:sp>
        <p:nvSpPr>
          <p:cNvPr id="18" name="Text Box 13"/>
          <p:cNvSpPr txBox="1">
            <a:spLocks noChangeArrowheads="1"/>
          </p:cNvSpPr>
          <p:nvPr/>
        </p:nvSpPr>
        <p:spPr bwMode="auto">
          <a:xfrm>
            <a:off x="7399338" y="609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2004</a:t>
            </a:r>
          </a:p>
        </p:txBody>
      </p:sp>
      <p:sp>
        <p:nvSpPr>
          <p:cNvPr id="19" name="Line 14"/>
          <p:cNvSpPr>
            <a:spLocks noChangeShapeType="1"/>
          </p:cNvSpPr>
          <p:nvPr/>
        </p:nvSpPr>
        <p:spPr bwMode="auto">
          <a:xfrm flipV="1">
            <a:off x="5334000" y="1614488"/>
            <a:ext cx="1295400" cy="671512"/>
          </a:xfrm>
          <a:prstGeom prst="line">
            <a:avLst/>
          </a:prstGeom>
          <a:noFill/>
          <a:ln w="57150">
            <a:solidFill>
              <a:schemeClr val="tx1"/>
            </a:solidFill>
            <a:round/>
            <a:headEnd/>
            <a:tailEnd type="triangle" w="med" len="med"/>
          </a:ln>
        </p:spPr>
        <p:txBody>
          <a:bodyPr/>
          <a:lstStyle/>
          <a:p>
            <a:endParaRPr lang="en-US"/>
          </a:p>
        </p:txBody>
      </p:sp>
      <p:sp>
        <p:nvSpPr>
          <p:cNvPr id="20" name="Line 15"/>
          <p:cNvSpPr>
            <a:spLocks noChangeShapeType="1"/>
          </p:cNvSpPr>
          <p:nvPr/>
        </p:nvSpPr>
        <p:spPr bwMode="auto">
          <a:xfrm flipH="1">
            <a:off x="2133600" y="2590800"/>
            <a:ext cx="1524000" cy="838200"/>
          </a:xfrm>
          <a:prstGeom prst="line">
            <a:avLst/>
          </a:prstGeom>
          <a:noFill/>
          <a:ln w="57150">
            <a:solidFill>
              <a:schemeClr val="tx1"/>
            </a:solidFill>
            <a:round/>
            <a:headEnd/>
            <a:tailEnd type="triangle" w="med" len="med"/>
          </a:ln>
        </p:spPr>
        <p:txBody>
          <a:bodyPr/>
          <a:lstStyle/>
          <a:p>
            <a:endParaRPr lang="en-US"/>
          </a:p>
        </p:txBody>
      </p:sp>
      <p:sp>
        <p:nvSpPr>
          <p:cNvPr id="21" name="Text Box 16"/>
          <p:cNvSpPr txBox="1">
            <a:spLocks noChangeArrowheads="1"/>
          </p:cNvSpPr>
          <p:nvPr/>
        </p:nvSpPr>
        <p:spPr bwMode="auto">
          <a:xfrm>
            <a:off x="2514600" y="2663825"/>
            <a:ext cx="990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Cited References</a:t>
            </a:r>
          </a:p>
        </p:txBody>
      </p:sp>
      <p:sp>
        <p:nvSpPr>
          <p:cNvPr id="22" name="Text Box 17"/>
          <p:cNvSpPr txBox="1">
            <a:spLocks noChangeArrowheads="1"/>
          </p:cNvSpPr>
          <p:nvPr/>
        </p:nvSpPr>
        <p:spPr bwMode="auto">
          <a:xfrm>
            <a:off x="457200" y="3886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1974</a:t>
            </a:r>
          </a:p>
        </p:txBody>
      </p:sp>
      <p:sp>
        <p:nvSpPr>
          <p:cNvPr id="23" name="Text Box 18"/>
          <p:cNvSpPr txBox="1">
            <a:spLocks noChangeArrowheads="1"/>
          </p:cNvSpPr>
          <p:nvPr/>
        </p:nvSpPr>
        <p:spPr bwMode="auto">
          <a:xfrm>
            <a:off x="1524000" y="3810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1998</a:t>
            </a:r>
          </a:p>
        </p:txBody>
      </p:sp>
      <p:sp>
        <p:nvSpPr>
          <p:cNvPr id="24" name="Text Box 19"/>
          <p:cNvSpPr txBox="1">
            <a:spLocks noChangeArrowheads="1"/>
          </p:cNvSpPr>
          <p:nvPr/>
        </p:nvSpPr>
        <p:spPr bwMode="auto">
          <a:xfrm>
            <a:off x="1295400" y="2971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25" name="Text Box 20"/>
          <p:cNvSpPr txBox="1">
            <a:spLocks noChangeArrowheads="1"/>
          </p:cNvSpPr>
          <p:nvPr/>
        </p:nvSpPr>
        <p:spPr bwMode="auto">
          <a:xfrm>
            <a:off x="1143000" y="4800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1993</a:t>
            </a:r>
          </a:p>
        </p:txBody>
      </p:sp>
      <p:sp>
        <p:nvSpPr>
          <p:cNvPr id="26" name="Text Box 21"/>
          <p:cNvSpPr txBox="1">
            <a:spLocks noChangeArrowheads="1"/>
          </p:cNvSpPr>
          <p:nvPr/>
        </p:nvSpPr>
        <p:spPr bwMode="auto">
          <a:xfrm>
            <a:off x="6705600" y="17526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2003</a:t>
            </a:r>
          </a:p>
        </p:txBody>
      </p:sp>
      <p:sp>
        <p:nvSpPr>
          <p:cNvPr id="27" name="Text Box 22"/>
          <p:cNvSpPr txBox="1">
            <a:spLocks noChangeArrowheads="1"/>
          </p:cNvSpPr>
          <p:nvPr/>
        </p:nvSpPr>
        <p:spPr bwMode="auto">
          <a:xfrm>
            <a:off x="5638800" y="1752600"/>
            <a:ext cx="609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a:t>Times Cited</a:t>
            </a:r>
          </a:p>
        </p:txBody>
      </p:sp>
      <p:sp>
        <p:nvSpPr>
          <p:cNvPr id="28" name="Line 23"/>
          <p:cNvSpPr>
            <a:spLocks noChangeShapeType="1"/>
          </p:cNvSpPr>
          <p:nvPr/>
        </p:nvSpPr>
        <p:spPr bwMode="auto">
          <a:xfrm flipH="1" flipV="1">
            <a:off x="5205413" y="3090863"/>
            <a:ext cx="1347787" cy="1404937"/>
          </a:xfrm>
          <a:prstGeom prst="line">
            <a:avLst/>
          </a:prstGeom>
          <a:noFill/>
          <a:ln w="57150">
            <a:solidFill>
              <a:schemeClr val="tx1"/>
            </a:solidFill>
            <a:round/>
            <a:headEnd type="triangle" w="med" len="med"/>
            <a:tailEnd type="triangle" w="med" len="med"/>
          </a:ln>
        </p:spPr>
        <p:txBody>
          <a:bodyPr/>
          <a:lstStyle/>
          <a:p>
            <a:endParaRPr lang="en-US"/>
          </a:p>
        </p:txBody>
      </p:sp>
      <p:sp>
        <p:nvSpPr>
          <p:cNvPr id="29" name="Text Box 24"/>
          <p:cNvSpPr txBox="1">
            <a:spLocks noChangeArrowheads="1"/>
          </p:cNvSpPr>
          <p:nvPr/>
        </p:nvSpPr>
        <p:spPr bwMode="auto">
          <a:xfrm>
            <a:off x="5486400" y="3505200"/>
            <a:ext cx="762000" cy="530225"/>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spcBef>
                <a:spcPct val="50000"/>
              </a:spcBef>
            </a:pPr>
            <a:r>
              <a:rPr lang="en-US" sz="1400" i="1"/>
              <a:t>Related Records</a:t>
            </a:r>
          </a:p>
        </p:txBody>
      </p:sp>
      <p:sp>
        <p:nvSpPr>
          <p:cNvPr id="30" name="Text Box 25"/>
          <p:cNvSpPr txBox="1">
            <a:spLocks noChangeArrowheads="1"/>
          </p:cNvSpPr>
          <p:nvPr/>
        </p:nvSpPr>
        <p:spPr bwMode="auto">
          <a:xfrm>
            <a:off x="8077200" y="1295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1" name="Text Box 26"/>
          <p:cNvSpPr txBox="1">
            <a:spLocks noChangeArrowheads="1"/>
          </p:cNvSpPr>
          <p:nvPr/>
        </p:nvSpPr>
        <p:spPr bwMode="auto">
          <a:xfrm>
            <a:off x="7010400" y="4343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2008</a:t>
            </a:r>
          </a:p>
        </p:txBody>
      </p:sp>
      <p:sp>
        <p:nvSpPr>
          <p:cNvPr id="32" name="Text Box 27"/>
          <p:cNvSpPr txBox="1">
            <a:spLocks noChangeArrowheads="1"/>
          </p:cNvSpPr>
          <p:nvPr/>
        </p:nvSpPr>
        <p:spPr bwMode="auto">
          <a:xfrm>
            <a:off x="6248400" y="5227638"/>
            <a:ext cx="457200" cy="182562"/>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1999</a:t>
            </a:r>
          </a:p>
        </p:txBody>
      </p:sp>
      <p:sp>
        <p:nvSpPr>
          <p:cNvPr id="33" name="Text Box 28"/>
          <p:cNvSpPr txBox="1">
            <a:spLocks noChangeArrowheads="1"/>
          </p:cNvSpPr>
          <p:nvPr/>
        </p:nvSpPr>
        <p:spPr bwMode="auto">
          <a:xfrm>
            <a:off x="7924800" y="5410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2002</a:t>
            </a:r>
          </a:p>
        </p:txBody>
      </p:sp>
      <p:sp>
        <p:nvSpPr>
          <p:cNvPr id="34" name="Line 29"/>
          <p:cNvSpPr>
            <a:spLocks noChangeShapeType="1"/>
          </p:cNvSpPr>
          <p:nvPr/>
        </p:nvSpPr>
        <p:spPr bwMode="auto">
          <a:xfrm flipH="1" flipV="1">
            <a:off x="2286000" y="4800600"/>
            <a:ext cx="3581400" cy="304800"/>
          </a:xfrm>
          <a:prstGeom prst="line">
            <a:avLst/>
          </a:prstGeom>
          <a:noFill/>
          <a:ln w="28575">
            <a:solidFill>
              <a:schemeClr val="tx1"/>
            </a:solidFill>
            <a:prstDash val="sysDot"/>
            <a:round/>
            <a:headEnd/>
            <a:tailEnd type="triangle" w="med" len="med"/>
          </a:ln>
        </p:spPr>
        <p:txBody>
          <a:bodyPr/>
          <a:lstStyle/>
          <a:p>
            <a:endParaRPr lang="en-US"/>
          </a:p>
        </p:txBody>
      </p:sp>
      <p:sp>
        <p:nvSpPr>
          <p:cNvPr id="35" name="Line 30"/>
          <p:cNvSpPr>
            <a:spLocks noChangeShapeType="1"/>
          </p:cNvSpPr>
          <p:nvPr/>
        </p:nvSpPr>
        <p:spPr bwMode="auto">
          <a:xfrm flipH="1" flipV="1">
            <a:off x="2590800" y="4191000"/>
            <a:ext cx="3276600" cy="838200"/>
          </a:xfrm>
          <a:prstGeom prst="line">
            <a:avLst/>
          </a:prstGeom>
          <a:noFill/>
          <a:ln w="28575">
            <a:solidFill>
              <a:schemeClr val="tx1"/>
            </a:solidFill>
            <a:prstDash val="sysDot"/>
            <a:round/>
            <a:headEnd/>
            <a:tailEnd type="triangle" w="med" len="med"/>
          </a:ln>
        </p:spPr>
        <p:txBody>
          <a:bodyPr/>
          <a:lstStyle/>
          <a:p>
            <a:endParaRPr lang="en-US"/>
          </a:p>
        </p:txBody>
      </p:sp>
      <p:sp>
        <p:nvSpPr>
          <p:cNvPr id="36" name="Text Box 31"/>
          <p:cNvSpPr txBox="1">
            <a:spLocks noChangeArrowheads="1"/>
          </p:cNvSpPr>
          <p:nvPr/>
        </p:nvSpPr>
        <p:spPr bwMode="auto">
          <a:xfrm>
            <a:off x="6934200" y="5867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2000</a:t>
            </a:r>
          </a:p>
        </p:txBody>
      </p:sp>
      <p:sp>
        <p:nvSpPr>
          <p:cNvPr id="37" name="Text Box 33"/>
          <p:cNvSpPr txBox="1">
            <a:spLocks noChangeArrowheads="1"/>
          </p:cNvSpPr>
          <p:nvPr/>
        </p:nvSpPr>
        <p:spPr bwMode="auto">
          <a:xfrm>
            <a:off x="4191000" y="2438400"/>
            <a:ext cx="658813"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600" dirty="0"/>
              <a:t>2000</a:t>
            </a:r>
          </a:p>
        </p:txBody>
      </p:sp>
      <p:sp>
        <p:nvSpPr>
          <p:cNvPr id="38" name="Text Box 35"/>
          <p:cNvSpPr txBox="1">
            <a:spLocks noChangeArrowheads="1"/>
          </p:cNvSpPr>
          <p:nvPr/>
        </p:nvSpPr>
        <p:spPr bwMode="auto">
          <a:xfrm>
            <a:off x="7772400" y="2255838"/>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9"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9"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par>
                                <p:cTn id="52" presetID="9"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dissolve">
                                      <p:cBhvr>
                                        <p:cTn id="57" dur="500"/>
                                        <p:tgtEl>
                                          <p:spTgt spid="1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dissolve">
                                      <p:cBhvr>
                                        <p:cTn id="63" dur="500"/>
                                        <p:tgtEl>
                                          <p:spTgt spid="2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dissolv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dissolve">
                                      <p:cBhvr>
                                        <p:cTn id="71" dur="500"/>
                                        <p:tgtEl>
                                          <p:spTgt spid="2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dissolve">
                                      <p:cBhvr>
                                        <p:cTn id="74" dur="500"/>
                                        <p:tgtEl>
                                          <p:spTgt spid="28"/>
                                        </p:tgtEl>
                                      </p:cBhvr>
                                    </p:animEffect>
                                  </p:childTnLst>
                                </p:cTn>
                              </p:par>
                              <p:par>
                                <p:cTn id="75" presetID="9"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dissolve">
                                      <p:cBhvr>
                                        <p:cTn id="77" dur="500"/>
                                        <p:tgtEl>
                                          <p:spTgt spid="6"/>
                                        </p:tgtEl>
                                      </p:cBhvr>
                                    </p:animEffect>
                                  </p:childTnLst>
                                </p:cTn>
                              </p:par>
                              <p:par>
                                <p:cTn id="78" presetID="9"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par>
                                <p:cTn id="81" presetID="9"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dissolve">
                                      <p:cBhvr>
                                        <p:cTn id="83" dur="500"/>
                                        <p:tgtEl>
                                          <p:spTgt spid="5"/>
                                        </p:tgtEl>
                                      </p:cBhvr>
                                    </p:animEffect>
                                  </p:childTnLst>
                                </p:cTn>
                              </p:par>
                              <p:par>
                                <p:cTn id="84" presetID="9"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dissolve">
                                      <p:cBhvr>
                                        <p:cTn id="86" dur="500"/>
                                        <p:tgtEl>
                                          <p:spTgt spid="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dissolve">
                                      <p:cBhvr>
                                        <p:cTn id="89" dur="500"/>
                                        <p:tgtEl>
                                          <p:spTgt spid="32"/>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dissolve">
                                      <p:cBhvr>
                                        <p:cTn id="92" dur="500"/>
                                        <p:tgtEl>
                                          <p:spTgt spid="31"/>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dissolve">
                                      <p:cBhvr>
                                        <p:cTn id="98" dur="500"/>
                                        <p:tgtEl>
                                          <p:spTgt spid="36"/>
                                        </p:tgtEl>
                                      </p:cBhvr>
                                    </p:animEffect>
                                  </p:childTnLst>
                                </p:cTn>
                              </p:par>
                            </p:childTnLst>
                          </p:cTn>
                        </p:par>
                        <p:par>
                          <p:cTn id="99" fill="hold">
                            <p:stCondLst>
                              <p:cond delay="500"/>
                            </p:stCondLst>
                            <p:childTnLst>
                              <p:par>
                                <p:cTn id="100" presetID="9" presetClass="entr" presetSubtype="0"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dissolve">
                                      <p:cBhvr>
                                        <p:cTn id="102" dur="500"/>
                                        <p:tgtEl>
                                          <p:spTgt spid="3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ssolv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r>
              <a:rPr lang="en-US" dirty="0" smtClean="0"/>
              <a:t>THOMSON REUTERS</a:t>
            </a:r>
            <a:br>
              <a:rPr lang="en-US" dirty="0" smtClean="0"/>
            </a:br>
            <a:r>
              <a:rPr lang="sk-SK" dirty="0" smtClean="0"/>
              <a:t>Výber časopisov</a:t>
            </a:r>
            <a:endParaRPr lang="en-US" dirty="0" smtClean="0"/>
          </a:p>
        </p:txBody>
      </p:sp>
      <p:sp>
        <p:nvSpPr>
          <p:cNvPr id="6147" name="Rectangle 3"/>
          <p:cNvSpPr>
            <a:spLocks noGrp="1" noChangeArrowheads="1"/>
          </p:cNvSpPr>
          <p:nvPr>
            <p:ph type="body" idx="4294967295"/>
          </p:nvPr>
        </p:nvSpPr>
        <p:spPr>
          <a:xfrm>
            <a:off x="917575" y="1525588"/>
            <a:ext cx="7834313" cy="4799012"/>
          </a:xfrm>
        </p:spPr>
        <p:txBody>
          <a:bodyPr/>
          <a:lstStyle/>
          <a:p>
            <a:pPr eaLnBrk="1" hangingPunct="1"/>
            <a:r>
              <a:rPr lang="sk-SK" sz="2000" dirty="0" smtClean="0"/>
              <a:t>Publikačné standardy</a:t>
            </a:r>
            <a:endParaRPr lang="en-US" sz="2000" dirty="0" smtClean="0"/>
          </a:p>
          <a:p>
            <a:pPr lvl="1" eaLnBrk="1" hangingPunct="1"/>
            <a:r>
              <a:rPr lang="en-GB" sz="1800" dirty="0" smtClean="0"/>
              <a:t>Recen</a:t>
            </a:r>
            <a:r>
              <a:rPr lang="cs-CZ" sz="1800" dirty="0" smtClean="0"/>
              <a:t>z</a:t>
            </a:r>
            <a:r>
              <a:rPr lang="en-GB" sz="1800" dirty="0" err="1" smtClean="0"/>
              <a:t>ovan</a:t>
            </a:r>
            <a:r>
              <a:rPr lang="cs-CZ" sz="1800" dirty="0" smtClean="0"/>
              <a:t>é články</a:t>
            </a:r>
            <a:r>
              <a:rPr lang="sk-SK" sz="1800" dirty="0" smtClean="0"/>
              <a:t>, </a:t>
            </a:r>
            <a:r>
              <a:rPr lang="en-US" sz="1800" dirty="0" err="1" smtClean="0"/>
              <a:t>Editori</a:t>
            </a:r>
            <a:r>
              <a:rPr lang="sk-SK" sz="1800" dirty="0" smtClean="0"/>
              <a:t>álne zvyklosti</a:t>
            </a:r>
            <a:endParaRPr lang="en-US" sz="1800" dirty="0" smtClean="0"/>
          </a:p>
          <a:p>
            <a:pPr eaLnBrk="1" hangingPunct="1"/>
            <a:r>
              <a:rPr lang="sk-SK" sz="2000" dirty="0" smtClean="0"/>
              <a:t>Obsah</a:t>
            </a:r>
            <a:endParaRPr lang="en-US" sz="2000" dirty="0" smtClean="0"/>
          </a:p>
          <a:p>
            <a:pPr lvl="1" eaLnBrk="1" hangingPunct="1"/>
            <a:r>
              <a:rPr lang="sk-SK" sz="1800" dirty="0" smtClean="0"/>
              <a:t>Prínos znalostí v špecifickom odbore</a:t>
            </a:r>
            <a:endParaRPr lang="en-US" sz="1800" dirty="0" smtClean="0"/>
          </a:p>
          <a:p>
            <a:pPr eaLnBrk="1" hangingPunct="1"/>
            <a:r>
              <a:rPr lang="sk-SK" sz="2000" dirty="0" smtClean="0"/>
              <a:t>Rôznorodosť</a:t>
            </a:r>
            <a:endParaRPr lang="en-US" sz="2000" dirty="0" smtClean="0"/>
          </a:p>
          <a:p>
            <a:pPr lvl="1" eaLnBrk="1" hangingPunct="1"/>
            <a:r>
              <a:rPr lang="sk-SK" sz="1800" dirty="0" smtClean="0"/>
              <a:t>Medzinárodný, regionálny vplyv autorov, editorov</a:t>
            </a:r>
            <a:endParaRPr lang="en-US" sz="1800" dirty="0" smtClean="0"/>
          </a:p>
          <a:p>
            <a:pPr eaLnBrk="1" hangingPunct="1"/>
            <a:r>
              <a:rPr lang="sk-SK" sz="2000" dirty="0" smtClean="0"/>
              <a:t>Analýza citácie</a:t>
            </a:r>
            <a:endParaRPr lang="en-US" sz="2000" dirty="0" smtClean="0"/>
          </a:p>
          <a:p>
            <a:pPr lvl="1" eaLnBrk="1" hangingPunct="1"/>
            <a:r>
              <a:rPr lang="en-US" sz="1800" dirty="0" smtClean="0"/>
              <a:t>Impact Factor (Journal Citation Reports)</a:t>
            </a:r>
          </a:p>
          <a:p>
            <a:pPr lvl="1" eaLnBrk="1" hangingPunct="1"/>
            <a:r>
              <a:rPr lang="sk-SK" sz="1800" dirty="0" smtClean="0"/>
              <a:t>Predošlá aktivita editorov a autorov</a:t>
            </a:r>
          </a:p>
          <a:p>
            <a:pPr lvl="1" eaLnBrk="1" hangingPunct="1"/>
            <a:endParaRPr lang="en-US" sz="1800" dirty="0" smtClean="0"/>
          </a:p>
          <a:p>
            <a:pPr eaLnBrk="1" hangingPunct="1">
              <a:buNone/>
            </a:pPr>
            <a:r>
              <a:rPr lang="hu-HU" sz="1200" dirty="0" smtClean="0"/>
              <a:t>Časopisy: </a:t>
            </a:r>
            <a:r>
              <a:rPr lang="hu-HU" sz="1200" dirty="0" smtClean="0">
                <a:hlinkClick r:id="rId3"/>
              </a:rPr>
              <a:t>http://thomsonreuters.com/products_services/science/free/essays/journal_selection_process/</a:t>
            </a:r>
            <a:r>
              <a:rPr lang="hu-HU" sz="1200" dirty="0" smtClean="0"/>
              <a:t> </a:t>
            </a:r>
            <a:endParaRPr lang="en-US" sz="1200" dirty="0" smtClean="0"/>
          </a:p>
          <a:p>
            <a:pPr eaLnBrk="1" hangingPunct="1">
              <a:buNone/>
            </a:pPr>
            <a:r>
              <a:rPr lang="hu-HU" sz="1200" dirty="0" smtClean="0"/>
              <a:t>Zborníky: </a:t>
            </a:r>
            <a:r>
              <a:rPr lang="hu-HU" sz="1200" dirty="0" smtClean="0">
                <a:hlinkClick r:id="rId4"/>
              </a:rPr>
              <a:t>http://wokinfo.com/products_tools/multidisciplinary/webofscience/cpci/cpciessay/</a:t>
            </a:r>
            <a:endParaRPr lang="hu-HU" sz="1200" dirty="0" smtClean="0"/>
          </a:p>
          <a:p>
            <a:pPr marL="228600" lvl="1" indent="-228600" eaLnBrk="1" hangingPunct="1">
              <a:spcBef>
                <a:spcPct val="50000"/>
              </a:spcBef>
              <a:buNone/>
            </a:pPr>
            <a:r>
              <a:rPr lang="hu-HU" sz="1200" dirty="0" smtClean="0"/>
              <a:t>Knihy: </a:t>
            </a:r>
            <a:r>
              <a:rPr lang="en-US" sz="1200" dirty="0" smtClean="0">
                <a:hlinkClick r:id="rId5"/>
              </a:rPr>
              <a:t>http://wokinfo.com/media/pdf/BKCI-SelectionEssay_web.pdf</a:t>
            </a:r>
            <a:endParaRPr lang="en-US" sz="1200" dirty="0" smtClean="0"/>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Science – </a:t>
            </a:r>
            <a:r>
              <a:rPr lang="en-US" dirty="0" err="1" smtClean="0"/>
              <a:t>vyh</a:t>
            </a:r>
            <a:r>
              <a:rPr lang="sk-SK" dirty="0" smtClean="0"/>
              <a:t>ľadávanie vo všetkých databázach</a:t>
            </a:r>
            <a:endParaRPr lang="en-US" dirty="0"/>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6</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90095" y="1506806"/>
            <a:ext cx="8894530" cy="510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Výber databázy</a:t>
            </a:r>
            <a:endParaRPr lang="en-US" dirty="0"/>
          </a:p>
        </p:txBody>
      </p:sp>
      <p:sp>
        <p:nvSpPr>
          <p:cNvPr id="3" name="Text Placeholder 2"/>
          <p:cNvSpPr>
            <a:spLocks noGrp="1"/>
          </p:cNvSpPr>
          <p:nvPr>
            <p:ph type="body" sz="quarter" idx="12"/>
          </p:nvPr>
        </p:nvSpPr>
        <p:spPr/>
        <p:txBody>
          <a:bodyPr/>
          <a:lstStyle/>
          <a:p>
            <a:endParaRPr lang="en-US" dirty="0"/>
          </a:p>
        </p:txBody>
      </p:sp>
      <p:sp>
        <p:nvSpPr>
          <p:cNvPr id="4" name="Footer Placeholder 3"/>
          <p:cNvSpPr>
            <a:spLocks noGrp="1"/>
          </p:cNvSpPr>
          <p:nvPr>
            <p:ph type="ftr" sz="quarter" idx="13"/>
          </p:nvPr>
        </p:nvSpPr>
        <p:spPr/>
        <p:txBody>
          <a:bodyPr/>
          <a:lstStyle/>
          <a:p>
            <a:pPr>
              <a:defRPr/>
            </a:pPr>
            <a:endParaRPr lang="en-US"/>
          </a:p>
        </p:txBody>
      </p:sp>
      <p:sp>
        <p:nvSpPr>
          <p:cNvPr id="5" name="Slide Number Placeholder 4"/>
          <p:cNvSpPr>
            <a:spLocks noGrp="1"/>
          </p:cNvSpPr>
          <p:nvPr>
            <p:ph type="sldNum" sz="quarter" idx="14"/>
          </p:nvPr>
        </p:nvSpPr>
        <p:spPr/>
        <p:txBody>
          <a:bodyPr/>
          <a:lstStyle/>
          <a:p>
            <a:fld id="{2EE8D762-777F-4FFA-8DA0-0AC2F9511B00}"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80893" y="1567234"/>
            <a:ext cx="8991857" cy="5290766"/>
          </a:xfrm>
          <a:prstGeom prst="rect">
            <a:avLst/>
          </a:prstGeom>
          <a:noFill/>
          <a:ln w="9525">
            <a:noFill/>
            <a:miter lim="800000"/>
            <a:headEnd/>
            <a:tailEnd/>
          </a:ln>
        </p:spPr>
      </p:pic>
      <p:sp>
        <p:nvSpPr>
          <p:cNvPr id="7" name="Rectangle 6"/>
          <p:cNvSpPr/>
          <p:nvPr/>
        </p:nvSpPr>
        <p:spPr>
          <a:xfrm>
            <a:off x="1864426" y="2719449"/>
            <a:ext cx="2458192" cy="399011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10788" y="1421268"/>
            <a:ext cx="8933212" cy="5144823"/>
          </a:xfrm>
          <a:prstGeom prst="rect">
            <a:avLst/>
          </a:prstGeom>
          <a:noFill/>
          <a:ln w="9525">
            <a:noFill/>
            <a:miter lim="800000"/>
            <a:headEnd/>
            <a:tailEnd/>
          </a:ln>
        </p:spPr>
      </p:pic>
      <p:sp>
        <p:nvSpPr>
          <p:cNvPr id="2" name="Title 1"/>
          <p:cNvSpPr>
            <a:spLocks noGrp="1"/>
          </p:cNvSpPr>
          <p:nvPr>
            <p:ph type="title"/>
          </p:nvPr>
        </p:nvSpPr>
        <p:spPr/>
        <p:txBody>
          <a:bodyPr/>
          <a:lstStyle/>
          <a:p>
            <a:r>
              <a:rPr lang="sk-SK" dirty="0" smtClean="0"/>
              <a:t>WOS Core Collection - nastavenie</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8</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544694" y="1589192"/>
            <a:ext cx="5599306" cy="4954113"/>
          </a:xfrm>
          <a:prstGeom prst="rect">
            <a:avLst/>
          </a:prstGeom>
          <a:noFill/>
          <a:ln w="25400">
            <a:solidFill>
              <a:schemeClr val="accent3"/>
            </a:solidFill>
            <a:miter lim="800000"/>
            <a:headEnd/>
            <a:tailEnd/>
          </a:ln>
        </p:spPr>
      </p:pic>
      <p:sp>
        <p:nvSpPr>
          <p:cNvPr id="7" name="Rectangle 6"/>
          <p:cNvSpPr/>
          <p:nvPr/>
        </p:nvSpPr>
        <p:spPr>
          <a:xfrm>
            <a:off x="332509" y="4488873"/>
            <a:ext cx="1947553" cy="1294410"/>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cxnSp>
        <p:nvCxnSpPr>
          <p:cNvPr id="9" name="Elbow Connector 8"/>
          <p:cNvCxnSpPr>
            <a:stCxn id="7" idx="3"/>
            <a:endCxn id="3074" idx="1"/>
          </p:cNvCxnSpPr>
          <p:nvPr/>
        </p:nvCxnSpPr>
        <p:spPr>
          <a:xfrm flipV="1">
            <a:off x="2280062" y="4066249"/>
            <a:ext cx="1264632" cy="1069829"/>
          </a:xfrm>
          <a:prstGeom prst="bentConnector3">
            <a:avLst>
              <a:gd name="adj1" fmla="val 50000"/>
            </a:avLst>
          </a:prstGeom>
          <a:ln w="25400" cap="flat" cmpd="sng" algn="ctr">
            <a:solidFill>
              <a:schemeClr val="accent3"/>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2884714" y="1983179"/>
            <a:ext cx="629392" cy="391886"/>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2" name="Right Arrow 11"/>
          <p:cNvSpPr/>
          <p:nvPr/>
        </p:nvSpPr>
        <p:spPr>
          <a:xfrm>
            <a:off x="2884714" y="3026229"/>
            <a:ext cx="629392" cy="391886"/>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3" name="Right Arrow 12"/>
          <p:cNvSpPr/>
          <p:nvPr/>
        </p:nvSpPr>
        <p:spPr>
          <a:xfrm>
            <a:off x="2884714" y="5377542"/>
            <a:ext cx="629392" cy="391886"/>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
        <p:nvSpPr>
          <p:cNvPr id="14" name="Right Arrow 13"/>
          <p:cNvSpPr/>
          <p:nvPr/>
        </p:nvSpPr>
        <p:spPr>
          <a:xfrm>
            <a:off x="2884714" y="5864431"/>
            <a:ext cx="629392" cy="391886"/>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Vyhľadávanie v rôznych poliach</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fld id="{D33D5144-10A1-48DF-A5D7-9185A8378229}" type="slidenum">
              <a:rPr lang="en-US" smtClean="0"/>
              <a:pPr/>
              <a:t>9</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75012" y="1359542"/>
            <a:ext cx="8397092" cy="4851484"/>
          </a:xfrm>
          <a:prstGeom prst="rect">
            <a:avLst/>
          </a:prstGeom>
          <a:noFill/>
          <a:ln w="9525">
            <a:noFill/>
            <a:miter lim="800000"/>
            <a:headEnd/>
            <a:tailEnd/>
          </a:ln>
        </p:spPr>
      </p:pic>
      <p:sp>
        <p:nvSpPr>
          <p:cNvPr id="6" name="Rectangle 5"/>
          <p:cNvSpPr/>
          <p:nvPr/>
        </p:nvSpPr>
        <p:spPr>
          <a:xfrm>
            <a:off x="4750130" y="3265714"/>
            <a:ext cx="1235034" cy="1662546"/>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c4091ff63c12752c1a3c8152734686364e92"/>
</p:tagLst>
</file>

<file path=ppt/theme/theme1.xml><?xml version="1.0" encoding="utf-8"?>
<a:theme xmlns:a="http://schemas.openxmlformats.org/drawingml/2006/main" name="tr_presentation_template_05-01-08">
  <a:themeElements>
    <a:clrScheme name="InCites">
      <a:dk1>
        <a:srgbClr val="4B4B4B"/>
      </a:dk1>
      <a:lt1>
        <a:srgbClr val="FFFFFF"/>
      </a:lt1>
      <a:dk2>
        <a:srgbClr val="FF8000"/>
      </a:dk2>
      <a:lt2>
        <a:srgbClr val="A0968C"/>
      </a:lt2>
      <a:accent1>
        <a:srgbClr val="FF9100"/>
      </a:accent1>
      <a:accent2>
        <a:srgbClr val="FFB400"/>
      </a:accent2>
      <a:accent3>
        <a:srgbClr val="766C62"/>
      </a:accent3>
      <a:accent4>
        <a:srgbClr val="A0968C"/>
      </a:accent4>
      <a:accent5>
        <a:srgbClr val="A00000"/>
      </a:accent5>
      <a:accent6>
        <a:srgbClr val="DC0A0A"/>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_presentation_template_05-01-08">
  <a:themeElements>
    <a:clrScheme name="TR New Spectrum">
      <a:dk1>
        <a:srgbClr val="4B4B4B"/>
      </a:dk1>
      <a:lt1>
        <a:srgbClr val="FFFFFF"/>
      </a:lt1>
      <a:dk2>
        <a:srgbClr val="FB6916"/>
      </a:dk2>
      <a:lt2>
        <a:srgbClr val="FFB400"/>
      </a:lt2>
      <a:accent1>
        <a:srgbClr val="387C2B"/>
      </a:accent1>
      <a:accent2>
        <a:srgbClr val="78A22F"/>
      </a:accent2>
      <a:accent3>
        <a:srgbClr val="005A84"/>
      </a:accent3>
      <a:accent4>
        <a:srgbClr val="0083BF"/>
      </a:accent4>
      <a:accent5>
        <a:srgbClr val="46166B"/>
      </a:accent5>
      <a:accent6>
        <a:srgbClr val="6234A4"/>
      </a:accent6>
      <a:hlink>
        <a:srgbClr val="0099CC"/>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t"/>
      <a:lstStyle>
        <a:defPPr algn="l">
          <a:defRPr dirty="0"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tx1">
              <a:lumMod val="40000"/>
              <a:lumOff val="60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16717</TotalTime>
  <Words>516</Words>
  <Application>Microsoft Office PowerPoint</Application>
  <PresentationFormat>On-screen Show (4:3)</PresentationFormat>
  <Paragraphs>140</Paragraphs>
  <Slides>24</Slides>
  <Notes>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tr_presentation_template_05-01-08</vt:lpstr>
      <vt:lpstr>1_tr_presentation_template_05-01-08</vt:lpstr>
      <vt:lpstr>  Web of Science V PRAXI </vt:lpstr>
      <vt:lpstr>Web of Science</vt:lpstr>
      <vt:lpstr>Web of Science Core Collection VS. Current Content Connect</vt:lpstr>
      <vt:lpstr>Úvod – Web of Science CC</vt:lpstr>
      <vt:lpstr>THOMSON REUTERS Výber časopisov</vt:lpstr>
      <vt:lpstr>Web of Science – vyhľadávanie vo všetkých databázach</vt:lpstr>
      <vt:lpstr>Výber databázy</vt:lpstr>
      <vt:lpstr>WOS Core Collection - nastavenie</vt:lpstr>
      <vt:lpstr>Vyhľadávanie v rôznych poliach</vt:lpstr>
      <vt:lpstr>Zoznam výsledkov</vt:lpstr>
      <vt:lpstr>Možnosti triedenia</vt:lpstr>
      <vt:lpstr>Zúženie výsledkov</vt:lpstr>
      <vt:lpstr>Typy vyhľadávaní</vt:lpstr>
      <vt:lpstr>Plný záznam</vt:lpstr>
      <vt:lpstr>Plný záznam – citačné data</vt:lpstr>
      <vt:lpstr>Plný záznam – plný text a export</vt:lpstr>
      <vt:lpstr>Upozornenia</vt:lpstr>
      <vt:lpstr>Upozornenia</vt:lpstr>
      <vt:lpstr>Možnosti exportu</vt:lpstr>
      <vt:lpstr>Citation Report – analýza citácií</vt:lpstr>
      <vt:lpstr>Citation Report II</vt:lpstr>
      <vt:lpstr>Citation Report III</vt:lpstr>
      <vt:lpstr>V nasledujúcich mesiacoch</vt:lpstr>
      <vt:lpstr>Ďakujem</vt:lpstr>
    </vt:vector>
  </TitlesOfParts>
  <Company>Thomson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JCR 2014</dc:title>
  <dc:creator>J Dougherty;SM Pratt</dc:creator>
  <dc:description>TR A&amp;G GSS</dc:description>
  <cp:lastModifiedBy>u0150930</cp:lastModifiedBy>
  <cp:revision>2374</cp:revision>
  <dcterms:created xsi:type="dcterms:W3CDTF">2008-03-31T18:02:24Z</dcterms:created>
  <dcterms:modified xsi:type="dcterms:W3CDTF">2015-03-18T08:46:11Z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698968</vt:lpwstr>
  </property>
  <property fmtid="{D5CDD505-2E9C-101B-9397-08002B2CF9AE}" pid="3" name="Jive_LatestUserAccountName">
    <vt:lpwstr>1420697</vt:lpwstr>
  </property>
  <property fmtid="{D5CDD505-2E9C-101B-9397-08002B2CF9AE}" pid="4" name="Offisync_ServerID">
    <vt:lpwstr>ba79255d-4d86-4996-9f74-9fad404ac307</vt:lpwstr>
  </property>
  <property fmtid="{D5CDD505-2E9C-101B-9397-08002B2CF9AE}" pid="5" name="Offisync_ProviderInitializationData">
    <vt:lpwstr>https://thehub.thomsonreuters.com</vt:lpwstr>
  </property>
  <property fmtid="{D5CDD505-2E9C-101B-9397-08002B2CF9AE}" pid="6" name="Offisync_UpdateToken">
    <vt:lpwstr>5</vt:lpwstr>
  </property>
  <property fmtid="{D5CDD505-2E9C-101B-9397-08002B2CF9AE}" pid="7" name="Jive_VersionGuid">
    <vt:lpwstr>0ef97c96-9d51-4579-ab36-53225ea976eb</vt:lpwstr>
  </property>
</Properties>
</file>